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261" r:id="rId6"/>
    <p:sldId id="259" r:id="rId7"/>
    <p:sldId id="260" r:id="rId8"/>
    <p:sldId id="262" r:id="rId9"/>
    <p:sldId id="263" r:id="rId10"/>
    <p:sldId id="266" r:id="rId11"/>
  </p:sldIdLst>
  <p:sldSz cx="12192000" cy="6858000"/>
  <p:notesSz cx="6858000" cy="9144000"/>
  <p:embeddedFontLst>
    <p:embeddedFont>
      <p:font typeface="Geist" panose="020B0604020202020204" charset="0"/>
      <p:regular r:id="rId13"/>
      <p:bold r:id="rId1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0D3"/>
    <a:srgbClr val="005C9D"/>
    <a:srgbClr val="5E6870"/>
    <a:srgbClr val="12A4FF"/>
    <a:srgbClr val="EBECEE"/>
    <a:srgbClr val="97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zbieta Jadwiga Hamadyk" userId="b740cb7f-39e9-43e9-9887-3357839cb72c" providerId="ADAL" clId="{41746489-860E-405E-957C-4B239D81AC5A}"/>
    <pc:docChg chg="undo custSel modMainMaster">
      <pc:chgData name="Elzbieta Jadwiga Hamadyk" userId="b740cb7f-39e9-43e9-9887-3357839cb72c" providerId="ADAL" clId="{41746489-860E-405E-957C-4B239D81AC5A}" dt="2026-06-05T14:27:44.928" v="7"/>
      <pc:docMkLst>
        <pc:docMk/>
      </pc:docMkLst>
      <pc:sldMasterChg chg="modSldLayout">
        <pc:chgData name="Elzbieta Jadwiga Hamadyk" userId="b740cb7f-39e9-43e9-9887-3357839cb72c" providerId="ADAL" clId="{41746489-860E-405E-957C-4B239D81AC5A}" dt="2026-06-05T14:27:44.928" v="7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41746489-860E-405E-957C-4B239D81AC5A}" dt="2026-06-05T14:17:26.749" v="4"/>
          <pc:sldLayoutMkLst>
            <pc:docMk/>
            <pc:sldMasterMk cId="407678374" sldId="2147483648"/>
            <pc:sldLayoutMk cId="120809751" sldId="2147483650"/>
          </pc:sldLayoutMkLst>
          <pc:spChg chg="add del">
            <ac:chgData name="Elzbieta Jadwiga Hamadyk" userId="b740cb7f-39e9-43e9-9887-3357839cb72c" providerId="ADAL" clId="{41746489-860E-405E-957C-4B239D81AC5A}" dt="2026-06-05T14:17:19.788" v="3" actId="22"/>
            <ac:spMkLst>
              <pc:docMk/>
              <pc:sldMasterMk cId="407678374" sldId="2147483648"/>
              <pc:sldLayoutMk cId="120809751" sldId="2147483650"/>
              <ac:spMk id="28" creationId="{073B2E34-D502-49FE-BC96-7138B9F48A48}"/>
            </ac:spMkLst>
          </pc:spChg>
          <pc:picChg chg="del">
            <ac:chgData name="Elzbieta Jadwiga Hamadyk" userId="b740cb7f-39e9-43e9-9887-3357839cb72c" providerId="ADAL" clId="{41746489-860E-405E-957C-4B239D81AC5A}" dt="2026-06-05T14:17:10.613" v="0" actId="478"/>
            <ac:picMkLst>
              <pc:docMk/>
              <pc:sldMasterMk cId="407678374" sldId="2147483648"/>
              <pc:sldLayoutMk cId="120809751" sldId="2147483650"/>
              <ac:picMk id="17" creationId="{8C0AF77B-C6E6-1968-6521-ECD1FF70C177}"/>
            </ac:picMkLst>
          </pc:picChg>
          <pc:picChg chg="add mod">
            <ac:chgData name="Elzbieta Jadwiga Hamadyk" userId="b740cb7f-39e9-43e9-9887-3357839cb72c" providerId="ADAL" clId="{41746489-860E-405E-957C-4B239D81AC5A}" dt="2026-06-05T14:17:26.749" v="4"/>
            <ac:picMkLst>
              <pc:docMk/>
              <pc:sldMasterMk cId="407678374" sldId="2147483648"/>
              <pc:sldLayoutMk cId="120809751" sldId="2147483650"/>
              <ac:picMk id="29" creationId="{E8B16831-0AD5-4151-9CCA-33E3751DA082}"/>
            </ac:picMkLst>
          </pc:picChg>
        </pc:sldLayoutChg>
        <pc:sldLayoutChg chg="addSp delSp modSp mod">
          <pc:chgData name="Elzbieta Jadwiga Hamadyk" userId="b740cb7f-39e9-43e9-9887-3357839cb72c" providerId="ADAL" clId="{41746489-860E-405E-957C-4B239D81AC5A}" dt="2026-06-05T14:27:44.928" v="7"/>
          <pc:sldLayoutMkLst>
            <pc:docMk/>
            <pc:sldMasterMk cId="407678374" sldId="2147483648"/>
            <pc:sldLayoutMk cId="3972349633" sldId="2147483651"/>
          </pc:sldLayoutMkLst>
          <pc:picChg chg="del">
            <ac:chgData name="Elzbieta Jadwiga Hamadyk" userId="b740cb7f-39e9-43e9-9887-3357839cb72c" providerId="ADAL" clId="{41746489-860E-405E-957C-4B239D81AC5A}" dt="2026-06-05T14:17:14.605" v="1" actId="478"/>
            <ac:picMkLst>
              <pc:docMk/>
              <pc:sldMasterMk cId="407678374" sldId="2147483648"/>
              <pc:sldLayoutMk cId="3972349633" sldId="2147483651"/>
              <ac:picMk id="14" creationId="{0250E635-11FC-0F85-C56A-C7D0ECA0528A}"/>
            </ac:picMkLst>
          </pc:picChg>
          <pc:picChg chg="add del mod">
            <ac:chgData name="Elzbieta Jadwiga Hamadyk" userId="b740cb7f-39e9-43e9-9887-3357839cb72c" providerId="ADAL" clId="{41746489-860E-405E-957C-4B239D81AC5A}" dt="2026-06-05T14:18:12.541" v="6"/>
            <ac:picMkLst>
              <pc:docMk/>
              <pc:sldMasterMk cId="407678374" sldId="2147483648"/>
              <pc:sldLayoutMk cId="3972349633" sldId="2147483651"/>
              <ac:picMk id="29" creationId="{0BE2CE7C-FBC1-4A44-9154-30B405971D5D}"/>
            </ac:picMkLst>
          </pc:picChg>
          <pc:picChg chg="add mod">
            <ac:chgData name="Elzbieta Jadwiga Hamadyk" userId="b740cb7f-39e9-43e9-9887-3357839cb72c" providerId="ADAL" clId="{41746489-860E-405E-957C-4B239D81AC5A}" dt="2026-06-05T14:27:44.928" v="7"/>
            <ac:picMkLst>
              <pc:docMk/>
              <pc:sldMasterMk cId="407678374" sldId="2147483648"/>
              <pc:sldLayoutMk cId="3972349633" sldId="2147483651"/>
              <ac:picMk id="30" creationId="{80B81100-3011-411C-876A-6E399429258A}"/>
            </ac:picMkLst>
          </pc:picChg>
        </pc:sldLayoutChg>
      </pc:sldMasterChg>
    </pc:docChg>
  </pc:docChgLst>
  <pc:docChgLst>
    <pc:chgData name="Elzbieta Jadwiga Hamadyk" userId="b740cb7f-39e9-43e9-9887-3357839cb72c" providerId="ADAL" clId="{CB09046A-8E96-45DD-BAA7-71BA42B22748}"/>
    <pc:docChg chg="undo custSel modSld modMainMaster">
      <pc:chgData name="Elzbieta Jadwiga Hamadyk" userId="b740cb7f-39e9-43e9-9887-3357839cb72c" providerId="ADAL" clId="{CB09046A-8E96-45DD-BAA7-71BA42B22748}" dt="2026-03-05T12:50:49.063" v="79" actId="478"/>
      <pc:docMkLst>
        <pc:docMk/>
      </pc:docMkLst>
      <pc:sldChg chg="addSp delSp modSp mod">
        <pc:chgData name="Elzbieta Jadwiga Hamadyk" userId="b740cb7f-39e9-43e9-9887-3357839cb72c" providerId="ADAL" clId="{CB09046A-8E96-45DD-BAA7-71BA42B22748}" dt="2026-03-05T12:46:03.375" v="11" actId="21"/>
        <pc:sldMkLst>
          <pc:docMk/>
          <pc:sldMk cId="3312154201" sldId="256"/>
        </pc:sldMkLst>
        <pc:picChg chg="add del mod">
          <ac:chgData name="Elzbieta Jadwiga Hamadyk" userId="b740cb7f-39e9-43e9-9887-3357839cb72c" providerId="ADAL" clId="{CB09046A-8E96-45DD-BAA7-71BA42B22748}" dt="2026-03-05T12:46:03.375" v="11" actId="21"/>
          <ac:picMkLst>
            <pc:docMk/>
            <pc:sldMk cId="3312154201" sldId="256"/>
            <ac:picMk id="3" creationId="{64351C4E-ACD3-566B-BCC7-C6C5F6ED255E}"/>
          </ac:picMkLst>
        </pc:picChg>
      </pc:sldChg>
      <pc:sldMasterChg chg="modSldLayout">
        <pc:chgData name="Elzbieta Jadwiga Hamadyk" userId="b740cb7f-39e9-43e9-9887-3357839cb72c" providerId="ADAL" clId="{CB09046A-8E96-45DD-BAA7-71BA42B22748}" dt="2026-03-05T12:50:49.063" v="79" actId="478"/>
        <pc:sldMasterMkLst>
          <pc:docMk/>
          <pc:sldMasterMk cId="407678374" sldId="2147483648"/>
        </pc:sldMasterMkLst>
        <pc:sldLayoutChg chg="addSp delSp modSp mod">
          <pc:chgData name="Elzbieta Jadwiga Hamadyk" userId="b740cb7f-39e9-43e9-9887-3357839cb72c" providerId="ADAL" clId="{CB09046A-8E96-45DD-BAA7-71BA42B22748}" dt="2026-03-05T12:49:57.462" v="67" actId="1038"/>
          <pc:sldLayoutMkLst>
            <pc:docMk/>
            <pc:sldMasterMk cId="407678374" sldId="2147483648"/>
            <pc:sldLayoutMk cId="4004947227" sldId="2147483649"/>
          </pc:sldLayoutMkLst>
          <pc:picChg chg="add del">
            <ac:chgData name="Elzbieta Jadwiga Hamadyk" userId="b740cb7f-39e9-43e9-9887-3357839cb72c" providerId="ADAL" clId="{CB09046A-8E96-45DD-BAA7-71BA42B22748}" dt="2026-03-05T12:46:39.520" v="19" actId="478"/>
            <ac:picMkLst>
              <pc:docMk/>
              <pc:sldMasterMk cId="407678374" sldId="2147483648"/>
              <pc:sldLayoutMk cId="4004947227" sldId="2147483649"/>
              <ac:picMk id="4" creationId="{CD3FA488-B001-95FD-178C-3E3BAEB0424A}"/>
            </ac:picMkLst>
          </pc:picChg>
          <pc:picChg chg="add mod">
            <ac:chgData name="Elzbieta Jadwiga Hamadyk" userId="b740cb7f-39e9-43e9-9887-3357839cb72c" providerId="ADAL" clId="{CB09046A-8E96-45DD-BAA7-71BA42B22748}" dt="2026-03-05T12:49:57.462" v="67" actId="1038"/>
            <ac:picMkLst>
              <pc:docMk/>
              <pc:sldMasterMk cId="407678374" sldId="2147483648"/>
              <pc:sldLayoutMk cId="4004947227" sldId="2147483649"/>
              <ac:picMk id="5" creationId="{64351C4E-ACD3-566B-BCC7-C6C5F6ED255E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17.651" v="73"/>
          <pc:sldLayoutMkLst>
            <pc:docMk/>
            <pc:sldMasterMk cId="407678374" sldId="2147483648"/>
            <pc:sldLayoutMk cId="1659519719" sldId="2147483654"/>
          </pc:sldLayoutMkLst>
          <pc:picChg chg="del">
            <ac:chgData name="Elzbieta Jadwiga Hamadyk" userId="b740cb7f-39e9-43e9-9887-3357839cb72c" providerId="ADAL" clId="{CB09046A-8E96-45DD-BAA7-71BA42B22748}" dt="2026-03-05T12:48:09.151" v="46" actId="478"/>
            <ac:picMkLst>
              <pc:docMk/>
              <pc:sldMasterMk cId="407678374" sldId="2147483648"/>
              <pc:sldLayoutMk cId="1659519719" sldId="2147483654"/>
              <ac:picMk id="2" creationId="{B932A56A-9D99-1CAE-1D64-47FC433A3B23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17.030" v="72" actId="478"/>
            <ac:picMkLst>
              <pc:docMk/>
              <pc:sldMasterMk cId="407678374" sldId="2147483648"/>
              <pc:sldLayoutMk cId="1659519719" sldId="2147483654"/>
              <ac:picMk id="3" creationId="{92EE1E49-B2FC-A3A8-40D5-267D2C428CA2}"/>
            </ac:picMkLst>
          </pc:picChg>
          <pc:picChg chg="add mod">
            <ac:chgData name="Elzbieta Jadwiga Hamadyk" userId="b740cb7f-39e9-43e9-9887-3357839cb72c" providerId="ADAL" clId="{CB09046A-8E96-45DD-BAA7-71BA42B22748}" dt="2026-03-05T12:50:17.651" v="73"/>
            <ac:picMkLst>
              <pc:docMk/>
              <pc:sldMasterMk cId="407678374" sldId="2147483648"/>
              <pc:sldLayoutMk cId="1659519719" sldId="2147483654"/>
              <ac:picMk id="4" creationId="{55BCC63B-AE45-8522-F051-89D29493F507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11.504" v="71"/>
          <pc:sldLayoutMkLst>
            <pc:docMk/>
            <pc:sldMasterMk cId="407678374" sldId="2147483648"/>
            <pc:sldLayoutMk cId="3762184422" sldId="2147483660"/>
          </pc:sldLayoutMkLst>
          <pc:picChg chg="del">
            <ac:chgData name="Elzbieta Jadwiga Hamadyk" userId="b740cb7f-39e9-43e9-9887-3357839cb72c" providerId="ADAL" clId="{CB09046A-8E96-45DD-BAA7-71BA42B22748}" dt="2026-03-05T12:48:03.744" v="44" actId="478"/>
            <ac:picMkLst>
              <pc:docMk/>
              <pc:sldMasterMk cId="407678374" sldId="2147483648"/>
              <pc:sldLayoutMk cId="3762184422" sldId="2147483660"/>
              <ac:picMk id="3" creationId="{07F77776-B39D-135E-683A-692C983CB7D8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10.959" v="70" actId="478"/>
            <ac:picMkLst>
              <pc:docMk/>
              <pc:sldMasterMk cId="407678374" sldId="2147483648"/>
              <pc:sldLayoutMk cId="3762184422" sldId="2147483660"/>
              <ac:picMk id="5" creationId="{EFF35E0A-6200-F83D-A8DA-976E1EC8B207}"/>
            </ac:picMkLst>
          </pc:picChg>
          <pc:picChg chg="add mod">
            <ac:chgData name="Elzbieta Jadwiga Hamadyk" userId="b740cb7f-39e9-43e9-9887-3357839cb72c" providerId="ADAL" clId="{CB09046A-8E96-45DD-BAA7-71BA42B22748}" dt="2026-03-05T12:50:11.504" v="71"/>
            <ac:picMkLst>
              <pc:docMk/>
              <pc:sldMasterMk cId="407678374" sldId="2147483648"/>
              <pc:sldLayoutMk cId="3762184422" sldId="2147483660"/>
              <ac:picMk id="11" creationId="{E10DE186-862C-E6E9-7FBA-2FAEA4DF5669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07.025" v="69"/>
          <pc:sldLayoutMkLst>
            <pc:docMk/>
            <pc:sldMasterMk cId="407678374" sldId="2147483648"/>
            <pc:sldLayoutMk cId="1260950079" sldId="2147483661"/>
          </pc:sldLayoutMkLst>
          <pc:picChg chg="add del">
            <ac:chgData name="Elzbieta Jadwiga Hamadyk" userId="b740cb7f-39e9-43e9-9887-3357839cb72c" providerId="ADAL" clId="{CB09046A-8E96-45DD-BAA7-71BA42B22748}" dt="2026-03-05T12:47:37.397" v="36" actId="478"/>
            <ac:picMkLst>
              <pc:docMk/>
              <pc:sldMasterMk cId="407678374" sldId="2147483648"/>
              <pc:sldLayoutMk cId="1260950079" sldId="2147483661"/>
              <ac:picMk id="4" creationId="{DB8A2275-685B-A7D2-CC37-243A54A3B210}"/>
            </ac:picMkLst>
          </pc:picChg>
          <pc:picChg chg="add mod">
            <ac:chgData name="Elzbieta Jadwiga Hamadyk" userId="b740cb7f-39e9-43e9-9887-3357839cb72c" providerId="ADAL" clId="{CB09046A-8E96-45DD-BAA7-71BA42B22748}" dt="2026-03-05T12:47:12.767" v="27"/>
            <ac:picMkLst>
              <pc:docMk/>
              <pc:sldMasterMk cId="407678374" sldId="2147483648"/>
              <pc:sldLayoutMk cId="1260950079" sldId="2147483661"/>
              <ac:picMk id="5" creationId="{E540286E-7C53-C5EF-8220-42CC9FCBAC70}"/>
            </ac:picMkLst>
          </pc:picChg>
          <pc:picChg chg="add mod">
            <ac:chgData name="Elzbieta Jadwiga Hamadyk" userId="b740cb7f-39e9-43e9-9887-3357839cb72c" providerId="ADAL" clId="{CB09046A-8E96-45DD-BAA7-71BA42B22748}" dt="2026-03-05T12:47:15.335" v="29"/>
            <ac:picMkLst>
              <pc:docMk/>
              <pc:sldMasterMk cId="407678374" sldId="2147483648"/>
              <pc:sldLayoutMk cId="1260950079" sldId="2147483661"/>
              <ac:picMk id="11" creationId="{23BB1303-8E79-CFDD-A575-AB099086C7B2}"/>
            </ac:picMkLst>
          </pc:picChg>
          <pc:picChg chg="add mod">
            <ac:chgData name="Elzbieta Jadwiga Hamadyk" userId="b740cb7f-39e9-43e9-9887-3357839cb72c" providerId="ADAL" clId="{CB09046A-8E96-45DD-BAA7-71BA42B22748}" dt="2026-03-05T12:47:33.618" v="35"/>
            <ac:picMkLst>
              <pc:docMk/>
              <pc:sldMasterMk cId="407678374" sldId="2147483648"/>
              <pc:sldLayoutMk cId="1260950079" sldId="2147483661"/>
              <ac:picMk id="12" creationId="{4692600C-3193-C764-EE6D-68E260163745}"/>
            </ac:picMkLst>
          </pc:picChg>
          <pc:picChg chg="add del mod">
            <ac:chgData name="Elzbieta Jadwiga Hamadyk" userId="b740cb7f-39e9-43e9-9887-3357839cb72c" providerId="ADAL" clId="{CB09046A-8E96-45DD-BAA7-71BA42B22748}" dt="2026-03-05T12:47:58.815" v="42" actId="478"/>
            <ac:picMkLst>
              <pc:docMk/>
              <pc:sldMasterMk cId="407678374" sldId="2147483648"/>
              <pc:sldLayoutMk cId="1260950079" sldId="2147483661"/>
              <ac:picMk id="13" creationId="{2B581763-B5CD-9D2E-BDFB-948082A2CA07}"/>
            </ac:picMkLst>
          </pc:picChg>
          <pc:picChg chg="add del mod">
            <ac:chgData name="Elzbieta Jadwiga Hamadyk" userId="b740cb7f-39e9-43e9-9887-3357839cb72c" providerId="ADAL" clId="{CB09046A-8E96-45DD-BAA7-71BA42B22748}" dt="2026-03-05T12:50:05.935" v="68" actId="478"/>
            <ac:picMkLst>
              <pc:docMk/>
              <pc:sldMasterMk cId="407678374" sldId="2147483648"/>
              <pc:sldLayoutMk cId="1260950079" sldId="2147483661"/>
              <ac:picMk id="14" creationId="{DA43256D-48EF-ECA7-72FD-A2A4FCE81942}"/>
            </ac:picMkLst>
          </pc:picChg>
          <pc:picChg chg="add del mod">
            <ac:chgData name="Elzbieta Jadwiga Hamadyk" userId="b740cb7f-39e9-43e9-9887-3357839cb72c" providerId="ADAL" clId="{CB09046A-8E96-45DD-BAA7-71BA42B22748}" dt="2026-03-05T12:48:46.333" v="51" actId="21"/>
            <ac:picMkLst>
              <pc:docMk/>
              <pc:sldMasterMk cId="407678374" sldId="2147483648"/>
              <pc:sldLayoutMk cId="1260950079" sldId="2147483661"/>
              <ac:picMk id="15" creationId="{165FE9D1-8E8C-7E55-1AA4-9EA6E89849B2}"/>
            </ac:picMkLst>
          </pc:picChg>
          <pc:picChg chg="add mod">
            <ac:chgData name="Elzbieta Jadwiga Hamadyk" userId="b740cb7f-39e9-43e9-9887-3357839cb72c" providerId="ADAL" clId="{CB09046A-8E96-45DD-BAA7-71BA42B22748}" dt="2026-03-05T12:50:07.025" v="69"/>
            <ac:picMkLst>
              <pc:docMk/>
              <pc:sldMasterMk cId="407678374" sldId="2147483648"/>
              <pc:sldLayoutMk cId="1260950079" sldId="2147483661"/>
              <ac:picMk id="17" creationId="{3B8025E2-E85E-C97E-2834-688AE454E6AC}"/>
            </ac:picMkLst>
          </pc:picChg>
        </pc:sldLayoutChg>
        <pc:sldLayoutChg chg="addSp delSp modSp mod">
          <pc:chgData name="Elzbieta Jadwiga Hamadyk" userId="b740cb7f-39e9-43e9-9887-3357839cb72c" providerId="ADAL" clId="{CB09046A-8E96-45DD-BAA7-71BA42B22748}" dt="2026-03-05T12:50:49.063" v="79" actId="478"/>
          <pc:sldLayoutMkLst>
            <pc:docMk/>
            <pc:sldMasterMk cId="407678374" sldId="2147483648"/>
            <pc:sldLayoutMk cId="3504092865" sldId="2147483662"/>
          </pc:sldLayoutMkLst>
          <pc:picChg chg="add del mod">
            <ac:chgData name="Elzbieta Jadwiga Hamadyk" userId="b740cb7f-39e9-43e9-9887-3357839cb72c" providerId="ADAL" clId="{CB09046A-8E96-45DD-BAA7-71BA42B22748}" dt="2026-03-05T12:50:49.063" v="79" actId="478"/>
            <ac:picMkLst>
              <pc:docMk/>
              <pc:sldMasterMk cId="407678374" sldId="2147483648"/>
              <pc:sldLayoutMk cId="3504092865" sldId="2147483662"/>
              <ac:picMk id="2" creationId="{187E8850-A6EF-1575-83BE-D3FE21933646}"/>
            </ac:picMkLst>
          </pc:picChg>
          <pc:picChg chg="del">
            <ac:chgData name="Elzbieta Jadwiga Hamadyk" userId="b740cb7f-39e9-43e9-9887-3357839cb72c" providerId="ADAL" clId="{CB09046A-8E96-45DD-BAA7-71BA42B22748}" dt="2026-03-05T12:48:50.140" v="52" actId="478"/>
            <ac:picMkLst>
              <pc:docMk/>
              <pc:sldMasterMk cId="407678374" sldId="2147483648"/>
              <pc:sldLayoutMk cId="3504092865" sldId="2147483662"/>
              <ac:picMk id="4" creationId="{653F2B18-66C1-A7B3-AA0F-AC717EF8FD34}"/>
            </ac:picMkLst>
          </pc:picChg>
          <pc:picChg chg="add mod">
            <ac:chgData name="Elzbieta Jadwiga Hamadyk" userId="b740cb7f-39e9-43e9-9887-3357839cb72c" providerId="ADAL" clId="{CB09046A-8E96-45DD-BAA7-71BA42B22748}" dt="2026-03-05T12:50:44.898" v="78" actId="14100"/>
            <ac:picMkLst>
              <pc:docMk/>
              <pc:sldMasterMk cId="407678374" sldId="2147483648"/>
              <pc:sldLayoutMk cId="3504092865" sldId="2147483662"/>
              <ac:picMk id="15" creationId="{165FE9D1-8E8C-7E55-1AA4-9EA6E89849B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1E95-9DC6-4931-B6A1-A4E55BA7FBAD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6FD4-ADE7-47AB-9AFC-94C5B68641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5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37505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6A8D-33E4-FF15-4C8C-0E841C30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348E63A-098F-93E4-6FED-87C4DA6E1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C491F5D-0439-640B-E27F-953BAA98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DC37D95-2FEE-CE1B-FE48-64EC443CC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08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19A7-7A94-CE85-A6A5-9EFC77A76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CAC65225-A545-2C0E-39E9-F66A7CDA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CCA60975-B947-03A9-9CE6-AD3B88E62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D7EAE0-9EF8-8756-8651-D8A55D820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844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826A-5224-69FD-81E1-F9C839D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A661362-A2A7-642C-3374-5F91685CA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EF99025-A221-0CCF-7A93-7D214FC77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E09E2-5F4B-AD94-E6A0-3F31045E0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911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7438-B88E-790D-5A56-3B8F2EBF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2124B42-9F9E-58E6-6DA1-228CAD3F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AF17C5A-F5F2-4CD2-0B5F-115F70FBD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A1ADD98-84DC-DAE0-CB00-CAEA1C2D4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444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FE46-C466-7CCB-FB03-287025F6B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8AD10474-F7C1-A5AE-CF23-3A5D0CB93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47A754D-86E6-5603-A5E6-70896A23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66ED42-954C-3B8D-0866-2D65C064A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69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B95A-BFC3-A62C-1915-A7225EB5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3C5F3A3-6FD4-2E38-C533-AB13BB4F2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B702A95-7A20-AA92-3FBD-467454EC5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DB7CA0-6467-4BC1-F164-22F36B8F7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56FD4-ADE7-47AB-9AFC-94C5B68641C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722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18" Type="http://schemas.openxmlformats.org/officeDocument/2006/relationships/image" Target="../media/image27.png"/><Relationship Id="rId3" Type="http://schemas.openxmlformats.org/officeDocument/2006/relationships/image" Target="../media/image4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svg"/><Relationship Id="rId18" Type="http://schemas.openxmlformats.org/officeDocument/2006/relationships/image" Target="../media/image3.png"/><Relationship Id="rId3" Type="http://schemas.openxmlformats.org/officeDocument/2006/relationships/image" Target="../media/image31.svg"/><Relationship Id="rId21" Type="http://schemas.openxmlformats.org/officeDocument/2006/relationships/image" Target="../media/image9.svg"/><Relationship Id="rId7" Type="http://schemas.openxmlformats.org/officeDocument/2006/relationships/image" Target="../media/image35.svg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" Type="http://schemas.openxmlformats.org/officeDocument/2006/relationships/image" Target="../media/image30.png"/><Relationship Id="rId16" Type="http://schemas.openxmlformats.org/officeDocument/2006/relationships/image" Target="../media/image42.png"/><Relationship Id="rId20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11" Type="http://schemas.openxmlformats.org/officeDocument/2006/relationships/image" Target="../media/image11.svg"/><Relationship Id="rId5" Type="http://schemas.openxmlformats.org/officeDocument/2006/relationships/image" Target="../media/image33.svg"/><Relationship Id="rId15" Type="http://schemas.openxmlformats.org/officeDocument/2006/relationships/image" Target="../media/image41.svg"/><Relationship Id="rId10" Type="http://schemas.openxmlformats.org/officeDocument/2006/relationships/image" Target="../media/image10.png"/><Relationship Id="rId19" Type="http://schemas.openxmlformats.org/officeDocument/2006/relationships/image" Target="../media/image4.sv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0.png"/><Relationship Id="rId22" Type="http://schemas.openxmlformats.org/officeDocument/2006/relationships/image" Target="../media/image4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azul, file, captura de ecrã, Paralelo&#10;&#10;Os conteúdos gerados por IA podem estar incorretos.">
            <a:extLst>
              <a:ext uri="{FF2B5EF4-FFF2-40B4-BE49-F238E27FC236}">
                <a16:creationId xmlns:a16="http://schemas.microsoft.com/office/drawing/2014/main" id="{2F94D83F-911A-0D39-3E86-1A0BE33A80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50FC8A14-890D-142F-1291-E41E54D8A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82DE313-200A-FD3C-E725-561159C50605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3E4D65C9-BC04-C282-A54B-9E379E3D22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11FF92A3-5209-B2BD-3C34-A1C5D3643C40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Número do Diapositivo 31">
            <a:extLst>
              <a:ext uri="{FF2B5EF4-FFF2-40B4-BE49-F238E27FC236}">
                <a16:creationId xmlns:a16="http://schemas.microsoft.com/office/drawing/2014/main" id="{96159F14-9F0B-615B-11CC-EDAFE7EA2605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51C4E-ACD3-566B-BCC7-C6C5F6ED25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4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azul, nevoeiro, file, ponte&#10;&#10;Os conteúdos gerados por IA podem estar incorretos.">
            <a:extLst>
              <a:ext uri="{FF2B5EF4-FFF2-40B4-BE49-F238E27FC236}">
                <a16:creationId xmlns:a16="http://schemas.microsoft.com/office/drawing/2014/main" id="{975061BD-1F34-C9A3-EABF-76C7026BB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A8B757ED-FEB7-A842-B845-65959BA23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26F515FE-C100-2412-9770-65AF65DE04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6353888"/>
            <a:ext cx="3316849" cy="252000"/>
          </a:xfrm>
          <a:prstGeom prst="rect">
            <a:avLst/>
          </a:prstGeom>
        </p:spPr>
      </p:pic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D84567-2037-906D-917B-2E10494BC366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áfico 17">
            <a:extLst>
              <a:ext uri="{FF2B5EF4-FFF2-40B4-BE49-F238E27FC236}">
                <a16:creationId xmlns:a16="http://schemas.microsoft.com/office/drawing/2014/main" id="{165FE9D1-8E8C-7E55-1AA4-9EA6E89849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7676" y="6248240"/>
            <a:ext cx="736599" cy="40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CEE3EA1-0A78-6E43-014F-686F287FD2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captura de ecrã, preto&#10;&#10;Os conteúdos gerados por IA podem estar incorretos.">
            <a:extLst>
              <a:ext uri="{FF2B5EF4-FFF2-40B4-BE49-F238E27FC236}">
                <a16:creationId xmlns:a16="http://schemas.microsoft.com/office/drawing/2014/main" id="{BF803607-5BAB-96C5-BB21-A4B741D76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5CB0B60-1634-26B5-10D0-33B6E403942A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DDBCCC88-0CA2-E656-3701-03C50E7F0C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A9E19D9F-5B17-FD08-0290-B007551074DF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26F37639-3A52-E2C2-F172-8E2C1696442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" name="Marcador de Posição do Número do Diapositivo 31">
            <a:extLst>
              <a:ext uri="{FF2B5EF4-FFF2-40B4-BE49-F238E27FC236}">
                <a16:creationId xmlns:a16="http://schemas.microsoft.com/office/drawing/2014/main" id="{BB9F5B36-8AE7-03ED-1401-7985983F27CA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8025E2-E85E-C97E-2834-688AE454E6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95C4D0E-CBD4-D857-9B01-71EB626A66D4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 descr="Uma imagem com preto, captura de ecrã&#10;&#10;Os conteúdos gerados por IA podem estar incorretos.">
            <a:extLst>
              <a:ext uri="{FF2B5EF4-FFF2-40B4-BE49-F238E27FC236}">
                <a16:creationId xmlns:a16="http://schemas.microsoft.com/office/drawing/2014/main" id="{4CBBCA5C-734F-FB47-27D1-2351A1BDB1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EDAB0FF-BCC5-247A-BA29-6641961F1C21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B663339-7310-7077-3DD9-E7D8FD26F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B65C4476-F7C7-8E4F-12F3-702934137878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cador de Posição do Número do Diapositivo 31">
            <a:extLst>
              <a:ext uri="{FF2B5EF4-FFF2-40B4-BE49-F238E27FC236}">
                <a16:creationId xmlns:a16="http://schemas.microsoft.com/office/drawing/2014/main" id="{C043A6AD-C45B-1EA6-2AFC-5848288FDF89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0DE186-862C-E6E9-7FBA-2FAEA4DF566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8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E808288-68AA-FA4F-4B8E-627DE1B29188}"/>
              </a:ext>
            </a:extLst>
          </p:cNvPr>
          <p:cNvSpPr/>
          <p:nvPr userDrawn="1"/>
        </p:nvSpPr>
        <p:spPr>
          <a:xfrm>
            <a:off x="0" y="6104467"/>
            <a:ext cx="12192000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19116B2-7067-E72D-5C01-58E13AC6F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6353888"/>
            <a:ext cx="3315671" cy="252000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B60FECD6-F8F8-E9EA-B8A7-F3C9CA3EF51A}"/>
              </a:ext>
            </a:extLst>
          </p:cNvPr>
          <p:cNvCxnSpPr/>
          <p:nvPr userDrawn="1"/>
        </p:nvCxnSpPr>
        <p:spPr>
          <a:xfrm>
            <a:off x="4018225" y="6341306"/>
            <a:ext cx="0" cy="252000"/>
          </a:xfrm>
          <a:prstGeom prst="line">
            <a:avLst/>
          </a:prstGeom>
          <a:ln w="6350">
            <a:solidFill>
              <a:srgbClr val="5E68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Número do Diapositivo 31">
            <a:extLst>
              <a:ext uri="{FF2B5EF4-FFF2-40B4-BE49-F238E27FC236}">
                <a16:creationId xmlns:a16="http://schemas.microsoft.com/office/drawing/2014/main" id="{EFF1D7FA-F573-F805-E8AB-D1C7E3099D2B}"/>
              </a:ext>
            </a:extLst>
          </p:cNvPr>
          <p:cNvSpPr txBox="1">
            <a:spLocks/>
          </p:cNvSpPr>
          <p:nvPr userDrawn="1"/>
        </p:nvSpPr>
        <p:spPr>
          <a:xfrm>
            <a:off x="9056370" y="6353888"/>
            <a:ext cx="27432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D3301B-C79F-4EB6-A6EC-660E27FC5E4A}" type="slidenum">
              <a:rPr lang="pt-PT" smtClean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pPr/>
              <a:t>‹#›</a:t>
            </a:fld>
            <a:endParaRPr lang="pt-PT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CC63B-AE45-8522-F051-89D29493F5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91" y="6241315"/>
            <a:ext cx="739809" cy="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1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65CDC33-183A-08CA-B6FF-ECF6866EE2E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17D150F-B06A-DC55-DF5B-DFD2DE230831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5C32EB-5436-BED0-ED1C-9A0965E78528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rgbClr val="5E6870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C579DB4-1068-A86D-98D0-0ACCE0D91F9C}"/>
              </a:ext>
            </a:extLst>
          </p:cNvPr>
          <p:cNvGrpSpPr/>
          <p:nvPr userDrawn="1"/>
        </p:nvGrpSpPr>
        <p:grpSpPr>
          <a:xfrm>
            <a:off x="3063050" y="3950240"/>
            <a:ext cx="6657212" cy="1966955"/>
            <a:chOff x="3063050" y="3950240"/>
            <a:chExt cx="6657212" cy="1966955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B4D53D07-EA69-875D-0CE3-B1104D9A1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7127ED25-0F5E-0655-03D8-53E4D3E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64840" y="4702255"/>
              <a:ext cx="855422" cy="306000"/>
            </a:xfrm>
            <a:prstGeom prst="rect">
              <a:avLst/>
            </a:prstGeom>
          </p:spPr>
        </p:pic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FCC834F1-41EC-70B9-EA80-932AA547A84F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E25FF11B-5A34-A0A2-EFB1-CA942F42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2021" y="4704899"/>
              <a:ext cx="1076884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E0BE9E5D-83EC-FFB0-E526-58DE57D84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26103" y="4703060"/>
              <a:ext cx="56164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549D810-80CE-535D-FCB6-BA63EF49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38556" y="4703953"/>
              <a:ext cx="1727544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72E6447-2E17-D7F4-6055-5ECD33DE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63050" y="5558524"/>
              <a:ext cx="964481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FCC86F68-3803-BC1C-2727-CB191C26A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591004" y="5567045"/>
              <a:ext cx="991595" cy="306000"/>
            </a:xfrm>
            <a:prstGeom prst="rect">
              <a:avLst/>
            </a:prstGeom>
          </p:spPr>
        </p:pic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D636BF0B-FF10-BCC6-6545-C95067AACAFC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C920378F-A076-FB96-DD9E-62F83D8C88BF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9AC6B34-A196-4152-DC02-67FA5D3B9F36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E5E47191-6869-FD84-D8C4-E44C5F81CB85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rgbClr val="5E687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D9FF7961-DFB6-D172-99A7-27E44BBA7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98385" y="5535595"/>
              <a:ext cx="971897" cy="3816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52222E4-5C3D-2752-3BF9-7D720AA20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8B16831-0AD5-4151-9CCA-33E3751DA082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55" y="4620051"/>
            <a:ext cx="888642" cy="4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88805C9-19F5-4550-8369-7E5577A2E7C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30BB7F-FA22-DFE1-2ADB-BC0E9DA4DD18}"/>
              </a:ext>
            </a:extLst>
          </p:cNvPr>
          <p:cNvSpPr/>
          <p:nvPr userDrawn="1"/>
        </p:nvSpPr>
        <p:spPr>
          <a:xfrm>
            <a:off x="0" y="3230880"/>
            <a:ext cx="12192000" cy="3627120"/>
          </a:xfrm>
          <a:prstGeom prst="rect">
            <a:avLst/>
          </a:prstGeom>
          <a:solidFill>
            <a:srgbClr val="098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308A7D-4C2D-3CC1-AAD7-4AA011E6EDCF}"/>
              </a:ext>
            </a:extLst>
          </p:cNvPr>
          <p:cNvSpPr txBox="1"/>
          <p:nvPr userDrawn="1"/>
        </p:nvSpPr>
        <p:spPr>
          <a:xfrm>
            <a:off x="432261" y="6368318"/>
            <a:ext cx="11109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Av. Rovisco Pais 1049-001 Lisboa – Portugal                (+351) 218 418 238               ceris@tecnico.ulisboa.pt</a:t>
            </a:r>
            <a:endParaRPr lang="pt-PT" sz="8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99E578D-61B0-2261-D786-92D01BB36505}"/>
              </a:ext>
            </a:extLst>
          </p:cNvPr>
          <p:cNvGrpSpPr/>
          <p:nvPr userDrawn="1"/>
        </p:nvGrpSpPr>
        <p:grpSpPr>
          <a:xfrm>
            <a:off x="3062784" y="3950240"/>
            <a:ext cx="6658400" cy="1929157"/>
            <a:chOff x="3062784" y="3950240"/>
            <a:chExt cx="6658400" cy="1929157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4304E8C2-2A1C-D63A-519C-0BDBEADE6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42923" y="4702701"/>
              <a:ext cx="1718809" cy="3060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FD2A934-40F9-0810-7887-572B9E2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96607" y="5567045"/>
              <a:ext cx="988775" cy="306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9402C844-52EF-5440-993F-CD33AC5B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2589" y="5576524"/>
              <a:ext cx="1150842" cy="2880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8ED76A31-0F73-C6EE-75B3-8658BEA93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62784" y="5558524"/>
              <a:ext cx="964416" cy="306000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DC8884A-3CD3-56B7-998C-6E7A99997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25713" y="4701901"/>
              <a:ext cx="562085" cy="306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F8502FF4-A9AD-FE28-391F-B66E5719C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34740" y="4701901"/>
              <a:ext cx="1074165" cy="3060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B5C5257C-EA83-E061-CBD6-40AAC8C65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864840" y="4701901"/>
              <a:ext cx="856344" cy="30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93B955B-009D-393F-6932-E7C9038E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364161" y="5573397"/>
              <a:ext cx="909346" cy="3060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A91953D-9008-8C22-D252-9A4191BCD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964498" y="3950240"/>
              <a:ext cx="4263005" cy="324000"/>
            </a:xfrm>
            <a:prstGeom prst="rect">
              <a:avLst/>
            </a:prstGeom>
          </p:spPr>
        </p:pic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97FCF4D6-B770-4D9C-2503-ECF9E4737A9A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ta 23">
              <a:extLst>
                <a:ext uri="{FF2B5EF4-FFF2-40B4-BE49-F238E27FC236}">
                  <a16:creationId xmlns:a16="http://schemas.microsoft.com/office/drawing/2014/main" id="{D38EFA24-7D03-5274-75EB-065B337C45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340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ta 24">
              <a:extLst>
                <a:ext uri="{FF2B5EF4-FFF2-40B4-BE49-F238E27FC236}">
                  <a16:creationId xmlns:a16="http://schemas.microsoft.com/office/drawing/2014/main" id="{D34BA28A-ADE8-D3BE-B77E-78915429F77C}"/>
                </a:ext>
              </a:extLst>
            </p:cNvPr>
            <p:cNvCxnSpPr>
              <a:cxnSpLocks/>
            </p:cNvCxnSpPr>
            <p:nvPr/>
          </p:nvCxnSpPr>
          <p:spPr>
            <a:xfrm>
              <a:off x="6953354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ta 25">
              <a:extLst>
                <a:ext uri="{FF2B5EF4-FFF2-40B4-BE49-F238E27FC236}">
                  <a16:creationId xmlns:a16="http://schemas.microsoft.com/office/drawing/2014/main" id="{08A7248B-D2B2-5F45-BE41-EC35B9CA5788}"/>
                </a:ext>
              </a:extLst>
            </p:cNvPr>
            <p:cNvCxnSpPr>
              <a:cxnSpLocks/>
            </p:cNvCxnSpPr>
            <p:nvPr/>
          </p:nvCxnSpPr>
          <p:spPr>
            <a:xfrm>
              <a:off x="4667354" y="5570220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4094E898-3974-9733-3C1A-C4C783BC0827}"/>
                </a:ext>
              </a:extLst>
            </p:cNvPr>
            <p:cNvCxnSpPr>
              <a:cxnSpLocks/>
            </p:cNvCxnSpPr>
            <p:nvPr/>
          </p:nvCxnSpPr>
          <p:spPr>
            <a:xfrm>
              <a:off x="8588376" y="4701901"/>
              <a:ext cx="0" cy="306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84CE51B0-1C24-82AD-DCCB-8F433026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964498" y="3953080"/>
              <a:ext cx="4264520" cy="324000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80B81100-3011-411C-876A-6E399429258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908" y="4619474"/>
            <a:ext cx="886927" cy="4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4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5F545-D801-DCD2-FEAD-36BDF320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E2AE2E-8936-C8A3-9D54-5ED8FA664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2512316-662C-94C8-6A46-9056B47EB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DE29D4-D707-510B-C8F3-71A0FDDD1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EEA57A-B006-6DF2-D7F5-A9E4FD5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17FB9E0-DE3A-7BE4-AA2A-280184FA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25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2B1B4-A947-ABC8-C46C-F038A6457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AC238B5-E3EB-F2DD-4711-DDBCCD1E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EA6757A-3AF6-9501-5991-C43A4D3F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8675CDF-9BF4-FF55-CA51-C52A75334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A6DF8AE-DF7B-DD3A-5ACD-72BA94D80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CC2A182-CC1B-D107-1335-B9C746B1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C35BEA4-ADEE-4841-26FA-B1F77887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F063A89-3439-DEF0-08EB-7785063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61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3B2A2E-486B-1C1B-8E31-C17DE0C1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01CC730-C39D-D3B6-8E90-DF2756D6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5002509-F521-3D77-66FE-3BEE1CA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60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06A7E-6334-9FF1-DAA6-17471F81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8032788-C481-4AC3-C735-16E8AA73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7292CD7-996C-736A-AD02-5C313ECAC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78919A3-B133-5A73-2CA8-F4FEB530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373DC09-AE80-5D6B-DE25-6503049A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7EA33C3-A130-2E1A-6D90-F8C2EE69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77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CD5B7-31E3-38DA-8F32-6A65B073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FDCD45-6678-750E-DA5D-16EBCE8AEB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ED997DA-4CE3-0AAD-FCC6-AD2BF60B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9D6497-05B3-B05F-4DF6-BBF9B256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78E5986-68D5-67BB-0468-65C73D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77C503-DA3B-19BD-65B1-6AC2D3F6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60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3C97-C874-0D3D-CD20-604B7BF7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29CFA7D-B482-8993-3926-4701DFC29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0C08EE-4643-4E4B-81CB-2A5AFE71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02FE30A-590C-630D-48C8-D84F7C4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CE7CC4-1784-BEA8-6E42-BB202C8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396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2722E-523D-643D-0CB2-87B846B01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96FE14D-A4D1-A93D-E437-B8090644E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961098-3498-7A33-095A-217A7D5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42D7D2-396E-03B9-CB21-5A98CE8D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C49D1E0-0156-E52B-1BAE-6998AE247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78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0F324C2-9C92-183C-79FD-191DD4B0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EC9E7A-185D-4C5C-3A49-F8BCAA01F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CB33DD5-9683-51C4-0F3A-5CA4243FF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5D09-424D-40B0-951C-711E58943476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57C1E9A-375B-BCBA-2B6E-1A18BA3C0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65985B-C978-3EF7-941F-C0BCA0CC3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301B-C79F-4EB6-A6EC-660E27FC5E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67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54" r:id="rId5"/>
    <p:sldLayoutId id="2147483650" r:id="rId6"/>
    <p:sldLayoutId id="2147483651" r:id="rId7"/>
    <p:sldLayoutId id="2147483652" r:id="rId8"/>
    <p:sldLayoutId id="2147483653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157B75-CEA5-AA6D-AC7C-7FA123D0A30F}"/>
              </a:ext>
            </a:extLst>
          </p:cNvPr>
          <p:cNvSpPr txBox="1"/>
          <p:nvPr/>
        </p:nvSpPr>
        <p:spPr>
          <a:xfrm>
            <a:off x="349135" y="226467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5E4B2E-5D8B-1744-8298-CEA0B6E59638}"/>
              </a:ext>
            </a:extLst>
          </p:cNvPr>
          <p:cNvSpPr txBox="1"/>
          <p:nvPr/>
        </p:nvSpPr>
        <p:spPr>
          <a:xfrm>
            <a:off x="384695" y="453597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1D3-BE14-7BD5-933A-15C57CAA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2AE4C3-9F8B-9220-0CAA-D3C56DC25A43}"/>
              </a:ext>
            </a:extLst>
          </p:cNvPr>
          <p:cNvSpPr txBox="1"/>
          <p:nvPr/>
        </p:nvSpPr>
        <p:spPr>
          <a:xfrm>
            <a:off x="349135" y="2630435"/>
            <a:ext cx="4620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</a:t>
            </a:r>
          </a:p>
          <a:p>
            <a:r>
              <a:rPr lang="da-DK" sz="50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 sit amet</a:t>
            </a:r>
            <a:endParaRPr lang="pt-PT" sz="5000" b="1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9AA5CE-BD28-F69C-A70D-480E24E3AAAC}"/>
              </a:ext>
            </a:extLst>
          </p:cNvPr>
          <p:cNvSpPr txBox="1"/>
          <p:nvPr/>
        </p:nvSpPr>
        <p:spPr>
          <a:xfrm>
            <a:off x="384695" y="4800131"/>
            <a:ext cx="46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 adipiscing elit,</a:t>
            </a:r>
          </a:p>
          <a:p>
            <a:r>
              <a:rPr lang="da-DK" sz="21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sed do eiusmod</a:t>
            </a:r>
            <a:endParaRPr lang="pt-PT" sz="2100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5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B63-138D-0DE0-84D0-BCF62BDC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0512A5-26BB-F2AE-DBC9-FAAE8BB9D0C2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90A6EDE-FE2C-737E-DB28-49E37E991CA6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8986206D-A3F9-427F-BAC9-DE6CC70FB71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3D7AF130-56FB-3E26-CD4E-46AE0011F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67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9A1B-D8B1-BFA8-04D1-2CD61065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ADD262-7071-5CE7-A916-6737817EB80D}"/>
              </a:ext>
            </a:extLst>
          </p:cNvPr>
          <p:cNvSpPr txBox="1"/>
          <p:nvPr/>
        </p:nvSpPr>
        <p:spPr>
          <a:xfrm>
            <a:off x="349134" y="444591"/>
            <a:ext cx="57468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A5619766-0C40-737F-7375-E791C2F34534}"/>
              </a:ext>
            </a:extLst>
          </p:cNvPr>
          <p:cNvGrpSpPr/>
          <p:nvPr/>
        </p:nvGrpSpPr>
        <p:grpSpPr>
          <a:xfrm>
            <a:off x="7810500" y="980132"/>
            <a:ext cx="3209480" cy="4481864"/>
            <a:chOff x="7810500" y="980132"/>
            <a:chExt cx="3209480" cy="4481864"/>
          </a:xfrm>
        </p:grpSpPr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9E76164-5A68-EF55-2933-C006CC9A93D9}"/>
                </a:ext>
              </a:extLst>
            </p:cNvPr>
            <p:cNvSpPr/>
            <p:nvPr/>
          </p:nvSpPr>
          <p:spPr>
            <a:xfrm>
              <a:off x="8524430" y="980132"/>
              <a:ext cx="2495550" cy="2495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8" name="Imagem 17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00EF27C1-F492-6DDE-A778-267C3042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t="6400" r="52656" b="23578"/>
            <a:stretch>
              <a:fillRect/>
            </a:stretch>
          </p:blipFill>
          <p:spPr>
            <a:xfrm>
              <a:off x="7810500" y="1259803"/>
              <a:ext cx="2945091" cy="420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947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1C98-EB55-F003-C750-C87CB7BE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C493BD18-29D0-66FC-3C18-B5E1544F78B8}"/>
              </a:ext>
            </a:extLst>
          </p:cNvPr>
          <p:cNvSpPr/>
          <p:nvPr/>
        </p:nvSpPr>
        <p:spPr>
          <a:xfrm>
            <a:off x="0" y="3230880"/>
            <a:ext cx="12192000" cy="2870896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61BA95F-B9EF-1EA0-CB5F-34D44708274A}"/>
              </a:ext>
            </a:extLst>
          </p:cNvPr>
          <p:cNvSpPr txBox="1"/>
          <p:nvPr/>
        </p:nvSpPr>
        <p:spPr>
          <a:xfrm>
            <a:off x="349134" y="444591"/>
            <a:ext cx="114504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pt-PT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5E6870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habitasse.</a:t>
            </a:r>
          </a:p>
          <a:p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8EF3F69-8D6F-FDC6-DC81-31AE0E4C4EB5}"/>
              </a:ext>
            </a:extLst>
          </p:cNvPr>
          <p:cNvGrpSpPr/>
          <p:nvPr/>
        </p:nvGrpSpPr>
        <p:grpSpPr>
          <a:xfrm>
            <a:off x="458470" y="3539386"/>
            <a:ext cx="3234690" cy="2263097"/>
            <a:chOff x="458470" y="3589258"/>
            <a:chExt cx="3234690" cy="226309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A4B9EDCF-66B4-6BF5-E77E-C1EF0B0E73C5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12A4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Imagem 9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C3497A9-2E2A-C3B0-14BA-4714A5BC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F67F50E-A928-40C7-9BCC-E04114E8CAD9}"/>
              </a:ext>
            </a:extLst>
          </p:cNvPr>
          <p:cNvGrpSpPr/>
          <p:nvPr/>
        </p:nvGrpSpPr>
        <p:grpSpPr>
          <a:xfrm>
            <a:off x="4478655" y="3539386"/>
            <a:ext cx="3234690" cy="2263097"/>
            <a:chOff x="458470" y="3589258"/>
            <a:chExt cx="3234690" cy="2263097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DD99AC7-7ED8-DC28-7DCC-EC898F9F72B6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980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4" name="Imagem 13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D23EACA3-3523-5A7C-99D7-47F8BDA9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AC291ED-35AD-580F-EC66-FCFE23F807E2}"/>
              </a:ext>
            </a:extLst>
          </p:cNvPr>
          <p:cNvGrpSpPr/>
          <p:nvPr/>
        </p:nvGrpSpPr>
        <p:grpSpPr>
          <a:xfrm>
            <a:off x="8498840" y="3539386"/>
            <a:ext cx="3234690" cy="2263097"/>
            <a:chOff x="458470" y="3589258"/>
            <a:chExt cx="3234690" cy="2263097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99CBED4-2B7A-577C-1ADE-B263BC98AAAE}"/>
                </a:ext>
              </a:extLst>
            </p:cNvPr>
            <p:cNvSpPr/>
            <p:nvPr/>
          </p:nvSpPr>
          <p:spPr>
            <a:xfrm>
              <a:off x="767080" y="3891689"/>
              <a:ext cx="2926080" cy="1960666"/>
            </a:xfrm>
            <a:prstGeom prst="rect">
              <a:avLst/>
            </a:prstGeom>
            <a:solidFill>
              <a:srgbClr val="005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pic>
          <p:nvPicPr>
            <p:cNvPr id="19" name="Imagem 18" descr="Uma imagem com preto e branco, céu, ar livre, água&#10;&#10;Os conteúdos gerados por IA podem estar incorretos.">
              <a:extLst>
                <a:ext uri="{FF2B5EF4-FFF2-40B4-BE49-F238E27FC236}">
                  <a16:creationId xmlns:a16="http://schemas.microsoft.com/office/drawing/2014/main" id="{4E39AC40-88E6-C012-69FA-AEC3441A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0" t="5574" r="26434" b="24404"/>
            <a:stretch>
              <a:fillRect/>
            </a:stretch>
          </p:blipFill>
          <p:spPr>
            <a:xfrm>
              <a:off x="458470" y="3589258"/>
              <a:ext cx="2976205" cy="2013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60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0FB7-92EC-E789-06F1-945443FF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C80372-D54B-877D-9D65-1ADEFF0DC590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 ipsum dolor sit amet, consectetur adipiscing elit. Donec mi leo, malesuada.</a:t>
            </a:r>
          </a:p>
          <a:p>
            <a:endParaRPr lang="da-DK" dirty="0">
              <a:solidFill>
                <a:schemeClr val="bg1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chemeClr val="bg1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05C9D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EE7D4-E359-F140-CF31-7943023E9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01A6878-C260-26FA-8B1E-0A8F47C28564}"/>
              </a:ext>
            </a:extLst>
          </p:cNvPr>
          <p:cNvSpPr txBox="1"/>
          <p:nvPr/>
        </p:nvSpPr>
        <p:spPr>
          <a:xfrm>
            <a:off x="349134" y="444591"/>
            <a:ext cx="11450436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Thank you, all!</a:t>
            </a:r>
            <a:br>
              <a:rPr lang="da-DK" sz="3200" b="1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br>
              <a:rPr lang="da-DK" dirty="0">
                <a:solidFill>
                  <a:srgbClr val="005C9D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</a:b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sit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da-DK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da-DK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</a:p>
          <a:p>
            <a:endParaRPr lang="da-DK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  <a:p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Donec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leo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malesuada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a,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ultricies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ut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Nam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lacus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Ut porta justo libero, id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molestie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arcu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eu.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Lorem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ipsum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dolor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sit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amet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consectetur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adipiscing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elit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In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hac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habitasse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platea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dictumst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Maecenas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dapibus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neque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quis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pretium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,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ex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mi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tincidunt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 </a:t>
            </a:r>
            <a:r>
              <a:rPr lang="pt-PT" sz="1200" dirty="0" err="1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erat</a:t>
            </a:r>
            <a:r>
              <a:rPr lang="pt-PT" sz="1200" dirty="0">
                <a:solidFill>
                  <a:srgbClr val="0980D3"/>
                </a:solidFill>
                <a:latin typeface="Geist" pitchFamily="2" charset="0"/>
                <a:ea typeface="Geist" pitchFamily="2" charset="0"/>
                <a:cs typeface="Geist" pitchFamily="2" charset="0"/>
              </a:rPr>
              <a:t>.</a:t>
            </a:r>
            <a:endParaRPr lang="pt-PT" sz="5000" b="1" dirty="0">
              <a:solidFill>
                <a:srgbClr val="0980D3"/>
              </a:solidFill>
              <a:latin typeface="Geist" pitchFamily="2" charset="0"/>
              <a:ea typeface="Geist" pitchFamily="2" charset="0"/>
              <a:cs typeface="Ge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74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ubtitulo Capa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567ce-86de-4e28-b078-355dc00d9761">
      <Terms xmlns="http://schemas.microsoft.com/office/infopath/2007/PartnerControls"/>
    </lcf76f155ced4ddcb4097134ff3c332f>
    <TaxCatchAll xmlns="6c65d943-e52a-4e88-a798-d1b9d31eaad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EE7899F202347A7B8A9972FEB1764" ma:contentTypeVersion="16" ma:contentTypeDescription="Create a new document." ma:contentTypeScope="" ma:versionID="c24dca26a4e20ac6de4e4be9a1a0fab6">
  <xsd:schema xmlns:xsd="http://www.w3.org/2001/XMLSchema" xmlns:xs="http://www.w3.org/2001/XMLSchema" xmlns:p="http://schemas.microsoft.com/office/2006/metadata/properties" xmlns:ns2="069567ce-86de-4e28-b078-355dc00d9761" xmlns:ns3="6c65d943-e52a-4e88-a798-d1b9d31eaad1" targetNamespace="http://schemas.microsoft.com/office/2006/metadata/properties" ma:root="true" ma:fieldsID="ba60eebd7b8956912f196825ca8e5647" ns2:_="" ns3:_="">
    <xsd:import namespace="069567ce-86de-4e28-b078-355dc00d9761"/>
    <xsd:import namespace="6c65d943-e52a-4e88-a798-d1b9d31ea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567ce-86de-4e28-b078-355dc00d9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32f545a-f984-4dd3-ab31-738ecd40a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5d943-e52a-4e88-a798-d1b9d31eaad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Coluna Global de Taxonomia" ma:hidden="true" ma:list="{0cdfe622-0725-475b-baee-cab84b43a9d8}" ma:internalName="TaxCatchAll" ma:showField="CatchAllData" ma:web="6c65d943-e52a-4e88-a798-d1b9d31ea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DAC5B7-ECAD-42A2-B94C-4BF7B850C9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0A0F7D-329E-457F-9E02-9BA9B5201F92}">
  <ds:schemaRefs>
    <ds:schemaRef ds:uri="http://schemas.microsoft.com/office/2006/metadata/properties"/>
    <ds:schemaRef ds:uri="http://schemas.microsoft.com/office/infopath/2007/PartnerControls"/>
    <ds:schemaRef ds:uri="069567ce-86de-4e28-b078-355dc00d9761"/>
    <ds:schemaRef ds:uri="6c65d943-e52a-4e88-a798-d1b9d31eaad1"/>
  </ds:schemaRefs>
</ds:datastoreItem>
</file>

<file path=customXml/itemProps3.xml><?xml version="1.0" encoding="utf-8"?>
<ds:datastoreItem xmlns:ds="http://schemas.openxmlformats.org/officeDocument/2006/customXml" ds:itemID="{50993F01-FC78-4762-B828-9EA902255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567ce-86de-4e28-b078-355dc00d9761"/>
    <ds:schemaRef ds:uri="6c65d943-e52a-4e88-a798-d1b9d31eaa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657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Geist</vt:lpstr>
      <vt:lpstr>Arial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20134</dc:creator>
  <cp:lastModifiedBy>Elzbieta Jadwiga Hamadyk</cp:lastModifiedBy>
  <cp:revision>32</cp:revision>
  <dcterms:created xsi:type="dcterms:W3CDTF">2025-11-25T20:55:28Z</dcterms:created>
  <dcterms:modified xsi:type="dcterms:W3CDTF">2026-06-05T14:27:56Z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0x010100B79EE7899F202347A7B8A9972FEB1764</vt:lpwstr>
  </property>
  <property fmtid="{D5CDD505-2E9C-101B-9397-08002B2CF9AE}" pid="3" name="MediaServiceImageTags">
    <vt:lpwstr/>
  </property>
</Properties>
</file>