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anose="020B0604020202020204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CB09046A-8E96-45DD-BAA7-71BA42B22748}"/>
    <pc:docChg chg="undo custSel modMainMaster">
      <pc:chgData name="Elzbieta Jadwiga Hamadyk" userId="b740cb7f-39e9-43e9-9887-3357839cb72c" providerId="ADAL" clId="{CB09046A-8E96-45DD-BAA7-71BA42B22748}" dt="2026-03-05T13:10:27.859" v="42"/>
      <pc:docMkLst>
        <pc:docMk/>
      </pc:docMkLst>
      <pc:sldMasterChg chg="modSldLayout">
        <pc:chgData name="Elzbieta Jadwiga Hamadyk" userId="b740cb7f-39e9-43e9-9887-3357839cb72c" providerId="ADAL" clId="{CB09046A-8E96-45DD-BAA7-71BA42B22748}" dt="2026-03-05T13:10:27.859" v="42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3-05T13:08:12.217" v="25"/>
          <pc:sldLayoutMkLst>
            <pc:docMk/>
            <pc:sldMasterMk cId="407678374" sldId="2147483648"/>
            <pc:sldLayoutMk cId="4004947227" sldId="2147483649"/>
          </pc:sldLayoutMkLst>
          <pc:picChg chg="del">
            <ac:chgData name="Elzbieta Jadwiga Hamadyk" userId="b740cb7f-39e9-43e9-9887-3357839cb72c" providerId="ADAL" clId="{CB09046A-8E96-45DD-BAA7-71BA42B22748}" dt="2026-03-05T13:08:11.098" v="24" actId="478"/>
            <ac:picMkLst>
              <pc:docMk/>
              <pc:sldMasterMk cId="407678374" sldId="2147483648"/>
              <pc:sldLayoutMk cId="4004947227" sldId="2147483649"/>
              <ac:picMk id="5" creationId="{64351C4E-ACD3-566B-BCC7-C6C5F6ED255E}"/>
            </ac:picMkLst>
          </pc:picChg>
          <pc:picChg chg="add mod">
            <ac:chgData name="Elzbieta Jadwiga Hamadyk" userId="b740cb7f-39e9-43e9-9887-3357839cb72c" providerId="ADAL" clId="{CB09046A-8E96-45DD-BAA7-71BA42B22748}" dt="2026-03-05T13:08:12.217" v="25"/>
            <ac:picMkLst>
              <pc:docMk/>
              <pc:sldMasterMk cId="407678374" sldId="2147483648"/>
              <pc:sldLayoutMk cId="4004947227" sldId="2147483649"/>
              <ac:picMk id="6" creationId="{684A1278-EF19-14E2-218E-33E45E9830EA}"/>
            </ac:picMkLst>
          </pc:picChg>
          <pc:picChg chg="add mod">
            <ac:chgData name="Elzbieta Jadwiga Hamadyk" userId="b740cb7f-39e9-43e9-9887-3357839cb72c" providerId="ADAL" clId="{CB09046A-8E96-45DD-BAA7-71BA42B22748}" dt="2026-03-05T13:08:12.217" v="25"/>
            <ac:picMkLst>
              <pc:docMk/>
              <pc:sldMasterMk cId="407678374" sldId="2147483648"/>
              <pc:sldLayoutMk cId="4004947227" sldId="2147483649"/>
              <ac:picMk id="7" creationId="{FBDA2D81-1B18-8AC2-8229-928FFF4C294D}"/>
            </ac:picMkLst>
          </pc:picChg>
        </pc:sldLayoutChg>
        <pc:sldLayoutChg chg="addSp modSp mod">
          <pc:chgData name="Elzbieta Jadwiga Hamadyk" userId="b740cb7f-39e9-43e9-9887-3357839cb72c" providerId="ADAL" clId="{CB09046A-8E96-45DD-BAA7-71BA42B22748}" dt="2026-03-05T13:09:00.390" v="30" actId="1076"/>
          <pc:sldLayoutMkLst>
            <pc:docMk/>
            <pc:sldMasterMk cId="407678374" sldId="2147483648"/>
            <pc:sldLayoutMk cId="3972349633" sldId="2147483651"/>
          </pc:sldLayoutMkLst>
          <pc:spChg chg="mod">
            <ac:chgData name="Elzbieta Jadwiga Hamadyk" userId="b740cb7f-39e9-43e9-9887-3357839cb72c" providerId="ADAL" clId="{CB09046A-8E96-45DD-BAA7-71BA42B22748}" dt="2026-03-05T13:08:43.533" v="28" actId="1076"/>
            <ac:spMkLst>
              <pc:docMk/>
              <pc:sldMasterMk cId="407678374" sldId="2147483648"/>
              <pc:sldLayoutMk cId="3972349633" sldId="2147483651"/>
              <ac:spMk id="8" creationId="{DF30BB7F-FA22-DFE1-2ADB-BC0E9DA4DD18}"/>
            </ac:spMkLst>
          </pc:spChg>
          <pc:picChg chg="add mod">
            <ac:chgData name="Elzbieta Jadwiga Hamadyk" userId="b740cb7f-39e9-43e9-9887-3357839cb72c" providerId="ADAL" clId="{CB09046A-8E96-45DD-BAA7-71BA42B22748}" dt="2026-03-05T13:09:00.390" v="30" actId="1076"/>
            <ac:picMkLst>
              <pc:docMk/>
              <pc:sldMasterMk cId="407678374" sldId="2147483648"/>
              <pc:sldLayoutMk cId="3972349633" sldId="2147483651"/>
              <ac:picMk id="2" creationId="{C6646BA2-29E9-75EE-ECFD-51A1D088C8B8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07:44.542" v="19" actId="1038"/>
          <pc:sldLayoutMkLst>
            <pc:docMk/>
            <pc:sldMasterMk cId="407678374" sldId="2147483648"/>
            <pc:sldLayoutMk cId="1659519719" sldId="2147483654"/>
          </pc:sldLayoutMkLst>
          <pc:spChg chg="mod">
            <ac:chgData name="Elzbieta Jadwiga Hamadyk" userId="b740cb7f-39e9-43e9-9887-3357839cb72c" providerId="ADAL" clId="{CB09046A-8E96-45DD-BAA7-71BA42B22748}" dt="2026-03-05T13:07:31.157" v="16" actId="1076"/>
            <ac:spMkLst>
              <pc:docMk/>
              <pc:sldMasterMk cId="407678374" sldId="2147483648"/>
              <pc:sldLayoutMk cId="1659519719" sldId="2147483654"/>
              <ac:spMk id="6" creationId="{3E808288-68AA-FA4F-4B8E-627DE1B29188}"/>
            </ac:spMkLst>
          </pc:spChg>
          <pc:picChg chg="del">
            <ac:chgData name="Elzbieta Jadwiga Hamadyk" userId="b740cb7f-39e9-43e9-9887-3357839cb72c" providerId="ADAL" clId="{CB09046A-8E96-45DD-BAA7-71BA42B22748}" dt="2026-03-05T13:07:21.576" v="14" actId="478"/>
            <ac:picMkLst>
              <pc:docMk/>
              <pc:sldMasterMk cId="407678374" sldId="2147483648"/>
              <pc:sldLayoutMk cId="1659519719" sldId="2147483654"/>
              <ac:picMk id="4" creationId="{55BCC63B-AE45-8522-F051-89D29493F507}"/>
            </ac:picMkLst>
          </pc:picChg>
          <pc:picChg chg="add mod">
            <ac:chgData name="Elzbieta Jadwiga Hamadyk" userId="b740cb7f-39e9-43e9-9887-3357839cb72c" providerId="ADAL" clId="{CB09046A-8E96-45DD-BAA7-71BA42B22748}" dt="2026-03-05T13:07:36.525" v="17" actId="1076"/>
            <ac:picMkLst>
              <pc:docMk/>
              <pc:sldMasterMk cId="407678374" sldId="2147483648"/>
              <pc:sldLayoutMk cId="1659519719" sldId="2147483654"/>
              <ac:picMk id="5" creationId="{31A63E7C-F75C-3B69-D05B-E1A091606011}"/>
            </ac:picMkLst>
          </pc:picChg>
          <pc:picChg chg="add mod">
            <ac:chgData name="Elzbieta Jadwiga Hamadyk" userId="b740cb7f-39e9-43e9-9887-3357839cb72c" providerId="ADAL" clId="{CB09046A-8E96-45DD-BAA7-71BA42B22748}" dt="2026-03-05T13:07:44.542" v="19" actId="1038"/>
            <ac:picMkLst>
              <pc:docMk/>
              <pc:sldMasterMk cId="407678374" sldId="2147483648"/>
              <pc:sldLayoutMk cId="1659519719" sldId="2147483654"/>
              <ac:picMk id="9" creationId="{8EC4DA39-E6B7-5796-A076-2B48510E8A92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10:21.373" v="40" actId="21"/>
          <pc:sldLayoutMkLst>
            <pc:docMk/>
            <pc:sldMasterMk cId="407678374" sldId="2147483648"/>
            <pc:sldLayoutMk cId="3762184422" sldId="2147483660"/>
          </pc:sldLayoutMkLst>
          <pc:picChg chg="mod">
            <ac:chgData name="Elzbieta Jadwiga Hamadyk" userId="b740cb7f-39e9-43e9-9887-3357839cb72c" providerId="ADAL" clId="{CB09046A-8E96-45DD-BAA7-71BA42B22748}" dt="2026-03-05T13:09:42.444" v="34" actId="1076"/>
            <ac:picMkLst>
              <pc:docMk/>
              <pc:sldMasterMk cId="407678374" sldId="2147483648"/>
              <pc:sldLayoutMk cId="3762184422" sldId="2147483660"/>
              <ac:picMk id="7" creationId="{4CBBCA5C-734F-FB47-27D1-2351A1BDB140}"/>
            </ac:picMkLst>
          </pc:picChg>
          <pc:picChg chg="del">
            <ac:chgData name="Elzbieta Jadwiga Hamadyk" userId="b740cb7f-39e9-43e9-9887-3357839cb72c" providerId="ADAL" clId="{CB09046A-8E96-45DD-BAA7-71BA42B22748}" dt="2026-03-05T13:07:59.141" v="20" actId="478"/>
            <ac:picMkLst>
              <pc:docMk/>
              <pc:sldMasterMk cId="407678374" sldId="2147483648"/>
              <pc:sldLayoutMk cId="3762184422" sldId="2147483660"/>
              <ac:picMk id="11" creationId="{E10DE186-862C-E6E9-7FBA-2FAEA4DF5669}"/>
            </ac:picMkLst>
          </pc:picChg>
          <pc:picChg chg="add mod">
            <ac:chgData name="Elzbieta Jadwiga Hamadyk" userId="b740cb7f-39e9-43e9-9887-3357839cb72c" providerId="ADAL" clId="{CB09046A-8E96-45DD-BAA7-71BA42B22748}" dt="2026-03-05T13:08:00.315" v="21"/>
            <ac:picMkLst>
              <pc:docMk/>
              <pc:sldMasterMk cId="407678374" sldId="2147483648"/>
              <pc:sldLayoutMk cId="3762184422" sldId="2147483660"/>
              <ac:picMk id="12" creationId="{4DAFF487-4C98-382E-EFD5-5A339181BA41}"/>
            </ac:picMkLst>
          </pc:picChg>
          <pc:picChg chg="add mod">
            <ac:chgData name="Elzbieta Jadwiga Hamadyk" userId="b740cb7f-39e9-43e9-9887-3357839cb72c" providerId="ADAL" clId="{CB09046A-8E96-45DD-BAA7-71BA42B22748}" dt="2026-03-05T13:09:59.670" v="37" actId="1076"/>
            <ac:picMkLst>
              <pc:docMk/>
              <pc:sldMasterMk cId="407678374" sldId="2147483648"/>
              <pc:sldLayoutMk cId="3762184422" sldId="2147483660"/>
              <ac:picMk id="13" creationId="{5153DB39-87CD-D5A7-E971-C4682D477956}"/>
            </ac:picMkLst>
          </pc:picChg>
          <pc:picChg chg="add del mod">
            <ac:chgData name="Elzbieta Jadwiga Hamadyk" userId="b740cb7f-39e9-43e9-9887-3357839cb72c" providerId="ADAL" clId="{CB09046A-8E96-45DD-BAA7-71BA42B22748}" dt="2026-03-05T13:10:21.373" v="40" actId="21"/>
            <ac:picMkLst>
              <pc:docMk/>
              <pc:sldMasterMk cId="407678374" sldId="2147483648"/>
              <pc:sldLayoutMk cId="3762184422" sldId="2147483660"/>
              <ac:picMk id="14" creationId="{9D1F7BA0-3CEE-6BC4-C0ED-B6ED594DF631}"/>
            </ac:picMkLst>
          </pc:picChg>
          <pc:picChg chg="add del mod">
            <ac:chgData name="Elzbieta Jadwiga Hamadyk" userId="b740cb7f-39e9-43e9-9887-3357839cb72c" providerId="ADAL" clId="{CB09046A-8E96-45DD-BAA7-71BA42B22748}" dt="2026-03-05T13:10:21.373" v="40" actId="21"/>
            <ac:picMkLst>
              <pc:docMk/>
              <pc:sldMasterMk cId="407678374" sldId="2147483648"/>
              <pc:sldLayoutMk cId="3762184422" sldId="2147483660"/>
              <ac:picMk id="15" creationId="{83EDC3A3-3284-7C6D-DFAB-C8235E003BE7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08:06.491" v="23"/>
          <pc:sldLayoutMkLst>
            <pc:docMk/>
            <pc:sldMasterMk cId="407678374" sldId="2147483648"/>
            <pc:sldLayoutMk cId="1260950079" sldId="2147483661"/>
          </pc:sldLayoutMkLst>
          <pc:picChg chg="del">
            <ac:chgData name="Elzbieta Jadwiga Hamadyk" userId="b740cb7f-39e9-43e9-9887-3357839cb72c" providerId="ADAL" clId="{CB09046A-8E96-45DD-BAA7-71BA42B22748}" dt="2026-03-05T13:08:05.319" v="22" actId="478"/>
            <ac:picMkLst>
              <pc:docMk/>
              <pc:sldMasterMk cId="407678374" sldId="2147483648"/>
              <pc:sldLayoutMk cId="1260950079" sldId="2147483661"/>
              <ac:picMk id="17" creationId="{3B8025E2-E85E-C97E-2834-688AE454E6AC}"/>
            </ac:picMkLst>
          </pc:picChg>
          <pc:picChg chg="add mod">
            <ac:chgData name="Elzbieta Jadwiga Hamadyk" userId="b740cb7f-39e9-43e9-9887-3357839cb72c" providerId="ADAL" clId="{CB09046A-8E96-45DD-BAA7-71BA42B22748}" dt="2026-03-05T13:08:06.491" v="23"/>
            <ac:picMkLst>
              <pc:docMk/>
              <pc:sldMasterMk cId="407678374" sldId="2147483648"/>
              <pc:sldLayoutMk cId="1260950079" sldId="2147483661"/>
              <ac:picMk id="18" creationId="{DBAF521B-41FB-F626-7D32-742EF8ABAD01}"/>
            </ac:picMkLst>
          </pc:picChg>
          <pc:picChg chg="add mod">
            <ac:chgData name="Elzbieta Jadwiga Hamadyk" userId="b740cb7f-39e9-43e9-9887-3357839cb72c" providerId="ADAL" clId="{CB09046A-8E96-45DD-BAA7-71BA42B22748}" dt="2026-03-05T13:08:06.491" v="23"/>
            <ac:picMkLst>
              <pc:docMk/>
              <pc:sldMasterMk cId="407678374" sldId="2147483648"/>
              <pc:sldLayoutMk cId="1260950079" sldId="2147483661"/>
              <ac:picMk id="19" creationId="{243BAFEF-BB19-1D70-131A-FD9E480DB1C8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3:10:27.859" v="42"/>
          <pc:sldLayoutMkLst>
            <pc:docMk/>
            <pc:sldMasterMk cId="407678374" sldId="2147483648"/>
            <pc:sldLayoutMk cId="3504092865" sldId="2147483662"/>
          </pc:sldLayoutMkLst>
          <pc:picChg chg="add mod">
            <ac:chgData name="Elzbieta Jadwiga Hamadyk" userId="b740cb7f-39e9-43e9-9887-3357839cb72c" providerId="ADAL" clId="{CB09046A-8E96-45DD-BAA7-71BA42B22748}" dt="2026-03-05T13:10:27.859" v="42"/>
            <ac:picMkLst>
              <pc:docMk/>
              <pc:sldMasterMk cId="407678374" sldId="2147483648"/>
              <pc:sldLayoutMk cId="3504092865" sldId="2147483662"/>
              <ac:picMk id="3" creationId="{83EDC3A3-3284-7C6D-DFAB-C8235E003BE7}"/>
            </ac:picMkLst>
          </pc:picChg>
          <pc:picChg chg="add mod">
            <ac:chgData name="Elzbieta Jadwiga Hamadyk" userId="b740cb7f-39e9-43e9-9887-3357839cb72c" providerId="ADAL" clId="{CB09046A-8E96-45DD-BAA7-71BA42B22748}" dt="2026-03-05T13:10:27.859" v="42"/>
            <ac:picMkLst>
              <pc:docMk/>
              <pc:sldMasterMk cId="407678374" sldId="2147483648"/>
              <pc:sldLayoutMk cId="3504092865" sldId="2147483662"/>
              <ac:picMk id="14" creationId="{9D1F7BA0-3CEE-6BC4-C0ED-B6ED594DF631}"/>
            </ac:picMkLst>
          </pc:picChg>
          <pc:picChg chg="del">
            <ac:chgData name="Elzbieta Jadwiga Hamadyk" userId="b740cb7f-39e9-43e9-9887-3357839cb72c" providerId="ADAL" clId="{CB09046A-8E96-45DD-BAA7-71BA42B22748}" dt="2026-03-05T13:10:27.205" v="41" actId="478"/>
            <ac:picMkLst>
              <pc:docMk/>
              <pc:sldMasterMk cId="407678374" sldId="2147483648"/>
              <pc:sldLayoutMk cId="3504092865" sldId="2147483662"/>
              <ac:picMk id="15" creationId="{165FE9D1-8E8C-7E55-1AA4-9EA6E89849B2}"/>
            </ac:picMkLst>
          </pc:picChg>
        </pc:sldLayoutChg>
      </pc:sldMasterChg>
    </pc:docChg>
  </pc:docChgLst>
  <pc:docChgLst>
    <pc:chgData name="Elzbieta Jadwiga Hamadyk" userId="b740cb7f-39e9-43e9-9887-3357839cb72c" providerId="ADAL" clId="{1EA4AFA3-38E8-436D-8961-1EDB31A378AF}"/>
    <pc:docChg chg="custSel modMainMaster">
      <pc:chgData name="Elzbieta Jadwiga Hamadyk" userId="b740cb7f-39e9-43e9-9887-3357839cb72c" providerId="ADAL" clId="{1EA4AFA3-38E8-436D-8961-1EDB31A378AF}" dt="2026-06-05T14:16:07.836" v="4"/>
      <pc:docMkLst>
        <pc:docMk/>
      </pc:docMkLst>
      <pc:sldMasterChg chg="modSldLayout">
        <pc:chgData name="Elzbieta Jadwiga Hamadyk" userId="b740cb7f-39e9-43e9-9887-3357839cb72c" providerId="ADAL" clId="{1EA4AFA3-38E8-436D-8961-1EDB31A378AF}" dt="2026-06-05T14:16:07.836" v="4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1EA4AFA3-38E8-436D-8961-1EDB31A378AF}" dt="2026-06-05T14:16:07.836" v="4"/>
          <pc:sldLayoutMkLst>
            <pc:docMk/>
            <pc:sldMasterMk cId="407678374" sldId="2147483648"/>
            <pc:sldLayoutMk cId="120809751" sldId="2147483650"/>
          </pc:sldLayoutMkLst>
          <pc:picChg chg="del">
            <ac:chgData name="Elzbieta Jadwiga Hamadyk" userId="b740cb7f-39e9-43e9-9887-3357839cb72c" providerId="ADAL" clId="{1EA4AFA3-38E8-436D-8961-1EDB31A378AF}" dt="2026-06-05T14:15:45.312" v="0" actId="478"/>
            <ac:picMkLst>
              <pc:docMk/>
              <pc:sldMasterMk cId="407678374" sldId="2147483648"/>
              <pc:sldLayoutMk cId="120809751" sldId="2147483650"/>
              <ac:picMk id="17" creationId="{8C0AF77B-C6E6-1968-6521-ECD1FF70C177}"/>
            </ac:picMkLst>
          </pc:picChg>
          <pc:picChg chg="add mod">
            <ac:chgData name="Elzbieta Jadwiga Hamadyk" userId="b740cb7f-39e9-43e9-9887-3357839cb72c" providerId="ADAL" clId="{1EA4AFA3-38E8-436D-8961-1EDB31A378AF}" dt="2026-06-05T14:16:07.836" v="4"/>
            <ac:picMkLst>
              <pc:docMk/>
              <pc:sldMasterMk cId="407678374" sldId="2147483648"/>
              <pc:sldLayoutMk cId="120809751" sldId="2147483650"/>
              <ac:picMk id="28" creationId="{6C4435B4-05C4-446F-8D01-52A1BE4F55BD}"/>
            </ac:picMkLst>
          </pc:picChg>
        </pc:sldLayoutChg>
        <pc:sldLayoutChg chg="addSp delSp modSp mod">
          <pc:chgData name="Elzbieta Jadwiga Hamadyk" userId="b740cb7f-39e9-43e9-9887-3357839cb72c" providerId="ADAL" clId="{1EA4AFA3-38E8-436D-8961-1EDB31A378AF}" dt="2026-06-05T14:15:57.965" v="3"/>
          <pc:sldLayoutMkLst>
            <pc:docMk/>
            <pc:sldMasterMk cId="407678374" sldId="2147483648"/>
            <pc:sldLayoutMk cId="3972349633" sldId="2147483651"/>
          </pc:sldLayoutMkLst>
          <pc:grpChg chg="mod">
            <ac:chgData name="Elzbieta Jadwiga Hamadyk" userId="b740cb7f-39e9-43e9-9887-3357839cb72c" providerId="ADAL" clId="{1EA4AFA3-38E8-436D-8961-1EDB31A378AF}" dt="2026-06-05T14:15:47.768" v="1" actId="1076"/>
            <ac:grpSpMkLst>
              <pc:docMk/>
              <pc:sldMasterMk cId="407678374" sldId="2147483648"/>
              <pc:sldLayoutMk cId="3972349633" sldId="2147483651"/>
              <ac:grpSpMk id="12" creationId="{999E578D-61B0-2261-D786-92D01BB36505}"/>
            </ac:grpSpMkLst>
          </pc:grpChg>
          <pc:picChg chg="del">
            <ac:chgData name="Elzbieta Jadwiga Hamadyk" userId="b740cb7f-39e9-43e9-9887-3357839cb72c" providerId="ADAL" clId="{1EA4AFA3-38E8-436D-8961-1EDB31A378AF}" dt="2026-06-05T14:15:49.103" v="2" actId="478"/>
            <ac:picMkLst>
              <pc:docMk/>
              <pc:sldMasterMk cId="407678374" sldId="2147483648"/>
              <pc:sldLayoutMk cId="3972349633" sldId="2147483651"/>
              <ac:picMk id="14" creationId="{0250E635-11FC-0F85-C56A-C7D0ECA0528A}"/>
            </ac:picMkLst>
          </pc:picChg>
          <pc:picChg chg="add mod">
            <ac:chgData name="Elzbieta Jadwiga Hamadyk" userId="b740cb7f-39e9-43e9-9887-3357839cb72c" providerId="ADAL" clId="{1EA4AFA3-38E8-436D-8961-1EDB31A378AF}" dt="2026-06-05T14:15:57.965" v="3"/>
            <ac:picMkLst>
              <pc:docMk/>
              <pc:sldMasterMk cId="407678374" sldId="2147483648"/>
              <pc:sldLayoutMk cId="3972349633" sldId="2147483651"/>
              <ac:picMk id="29" creationId="{C62E4939-F632-4754-B9F3-6B91427AEADE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image" Target="../media/image3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19.svg"/><Relationship Id="rId15" Type="http://schemas.openxmlformats.org/officeDocument/2006/relationships/image" Target="../media/image25.svg"/><Relationship Id="rId10" Type="http://schemas.openxmlformats.org/officeDocument/2006/relationships/image" Target="../media/image7.png"/><Relationship Id="rId19" Type="http://schemas.openxmlformats.org/officeDocument/2006/relationships/image" Target="../media/image29.svg"/><Relationship Id="rId4" Type="http://schemas.openxmlformats.org/officeDocument/2006/relationships/image" Target="../media/image18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4.svg"/><Relationship Id="rId18" Type="http://schemas.openxmlformats.org/officeDocument/2006/relationships/image" Target="../media/image3.png"/><Relationship Id="rId3" Type="http://schemas.openxmlformats.org/officeDocument/2006/relationships/image" Target="../media/image16.svg"/><Relationship Id="rId21" Type="http://schemas.openxmlformats.org/officeDocument/2006/relationships/image" Target="../media/image12.svg"/><Relationship Id="rId7" Type="http://schemas.openxmlformats.org/officeDocument/2006/relationships/image" Target="../media/image34.svg"/><Relationship Id="rId12" Type="http://schemas.openxmlformats.org/officeDocument/2006/relationships/image" Target="../media/image13.png"/><Relationship Id="rId17" Type="http://schemas.openxmlformats.org/officeDocument/2006/relationships/image" Target="../media/image42.svg"/><Relationship Id="rId2" Type="http://schemas.openxmlformats.org/officeDocument/2006/relationships/image" Target="../media/image15.png"/><Relationship Id="rId16" Type="http://schemas.openxmlformats.org/officeDocument/2006/relationships/image" Target="../media/image41.png"/><Relationship Id="rId20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19" Type="http://schemas.openxmlformats.org/officeDocument/2006/relationships/image" Target="../media/image4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Relationship Id="rId22" Type="http://schemas.openxmlformats.org/officeDocument/2006/relationships/image" Target="../media/image4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6" name="Gráfico 15">
            <a:extLst>
              <a:ext uri="{FF2B5EF4-FFF2-40B4-BE49-F238E27FC236}">
                <a16:creationId xmlns:a16="http://schemas.microsoft.com/office/drawing/2014/main" id="{684A1278-EF19-14E2-218E-33E45E9830E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7" name="Gráfico 18">
            <a:extLst>
              <a:ext uri="{FF2B5EF4-FFF2-40B4-BE49-F238E27FC236}">
                <a16:creationId xmlns:a16="http://schemas.microsoft.com/office/drawing/2014/main" id="{FBDA2D81-1B18-8AC2-8229-928FFF4C294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áfico 18">
            <a:extLst>
              <a:ext uri="{FF2B5EF4-FFF2-40B4-BE49-F238E27FC236}">
                <a16:creationId xmlns:a16="http://schemas.microsoft.com/office/drawing/2014/main" id="{9D1F7BA0-3CEE-6BC4-C0ED-B6ED594DF6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8594" y="6321116"/>
            <a:ext cx="1074165" cy="306000"/>
          </a:xfrm>
          <a:prstGeom prst="rect">
            <a:avLst/>
          </a:prstGeom>
        </p:spPr>
      </p:pic>
      <p:pic>
        <p:nvPicPr>
          <p:cNvPr id="3" name="Gráfico 12">
            <a:extLst>
              <a:ext uri="{FF2B5EF4-FFF2-40B4-BE49-F238E27FC236}">
                <a16:creationId xmlns:a16="http://schemas.microsoft.com/office/drawing/2014/main" id="{83EDC3A3-3284-7C6D-DFAB-C8235E003BE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1277" y="6321116"/>
            <a:ext cx="1718809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8" name="Gráfico 15">
            <a:extLst>
              <a:ext uri="{FF2B5EF4-FFF2-40B4-BE49-F238E27FC236}">
                <a16:creationId xmlns:a16="http://schemas.microsoft.com/office/drawing/2014/main" id="{DBAF521B-41FB-F626-7D32-742EF8ABAD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243BAFEF-BB19-1D70-131A-FD9E480DB1C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2" name="Gráfico 15">
            <a:extLst>
              <a:ext uri="{FF2B5EF4-FFF2-40B4-BE49-F238E27FC236}">
                <a16:creationId xmlns:a16="http://schemas.microsoft.com/office/drawing/2014/main" id="{4DAFF487-4C98-382E-EFD5-5A339181BA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13" name="Gráfico 18">
            <a:extLst>
              <a:ext uri="{FF2B5EF4-FFF2-40B4-BE49-F238E27FC236}">
                <a16:creationId xmlns:a16="http://schemas.microsoft.com/office/drawing/2014/main" id="{5153DB39-87CD-D5A7-E971-C4682D4779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5" name="Gráfico 15">
            <a:extLst>
              <a:ext uri="{FF2B5EF4-FFF2-40B4-BE49-F238E27FC236}">
                <a16:creationId xmlns:a16="http://schemas.microsoft.com/office/drawing/2014/main" id="{31A63E7C-F75C-3B69-D05B-E1A0916060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5875" y="6322062"/>
            <a:ext cx="1076884" cy="306000"/>
          </a:xfrm>
          <a:prstGeom prst="rect">
            <a:avLst/>
          </a:prstGeom>
        </p:spPr>
      </p:pic>
      <p:pic>
        <p:nvPicPr>
          <p:cNvPr id="9" name="Gráfico 18">
            <a:extLst>
              <a:ext uri="{FF2B5EF4-FFF2-40B4-BE49-F238E27FC236}">
                <a16:creationId xmlns:a16="http://schemas.microsoft.com/office/drawing/2014/main" id="{8EC4DA39-E6B7-5796-A076-2B48510E8A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6910" y="6321116"/>
            <a:ext cx="17275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3063050" y="3950240"/>
            <a:ext cx="6657212" cy="1966955"/>
            <a:chOff x="3063050" y="3950240"/>
            <a:chExt cx="6657212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6C4435B4-05C4-446F-8D01-52A1BE4F55B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55" y="4620051"/>
            <a:ext cx="888642" cy="4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3062542" y="3950240"/>
            <a:ext cx="6658400" cy="1929157"/>
            <a:chOff x="3062784" y="3950240"/>
            <a:chExt cx="6658400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C62E4939-F632-4754-B9F3-6B91427AEAD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908" y="4619474"/>
            <a:ext cx="886927" cy="4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EE7899F202347A7B8A9972FEB1764" ma:contentTypeVersion="16" ma:contentTypeDescription="Create a new document." ma:contentTypeScope="" ma:versionID="c24dca26a4e20ac6de4e4be9a1a0fab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ba60eebd7b8956912f196825ca8e5647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Props1.xml><?xml version="1.0" encoding="utf-8"?>
<ds:datastoreItem xmlns:ds="http://schemas.openxmlformats.org/officeDocument/2006/customXml" ds:itemID="{44F6EDEC-F768-46F5-87D5-F67BEFA686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Geist</vt:lpstr>
      <vt:lpstr>Arial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20134</dc:creator>
  <cp:lastModifiedBy>Elzbieta Jadwiga Hamadyk</cp:lastModifiedBy>
  <cp:revision>32</cp:revision>
  <dcterms:created xsi:type="dcterms:W3CDTF">2025-11-25T20:55:28Z</dcterms:created>
  <dcterms:modified xsi:type="dcterms:W3CDTF">2026-06-05T14:16:12Z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