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anose="020B0604020202020204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1E7DBA4F-756D-4A3E-93A4-21D4EC91A1D8}"/>
    <pc:docChg chg="custSel modMainMaster">
      <pc:chgData name="Elzbieta Jadwiga Hamadyk" userId="b740cb7f-39e9-43e9-9887-3357839cb72c" providerId="ADAL" clId="{1E7DBA4F-756D-4A3E-93A4-21D4EC91A1D8}" dt="2026-06-05T14:11:48.447" v="3"/>
      <pc:docMkLst>
        <pc:docMk/>
      </pc:docMkLst>
      <pc:sldMasterChg chg="modSldLayout">
        <pc:chgData name="Elzbieta Jadwiga Hamadyk" userId="b740cb7f-39e9-43e9-9887-3357839cb72c" providerId="ADAL" clId="{1E7DBA4F-756D-4A3E-93A4-21D4EC91A1D8}" dt="2026-06-05T14:11:48.447" v="3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1E7DBA4F-756D-4A3E-93A4-21D4EC91A1D8}" dt="2026-06-05T14:11:30.628" v="1"/>
          <pc:sldLayoutMkLst>
            <pc:docMk/>
            <pc:sldMasterMk cId="407678374" sldId="2147483648"/>
            <pc:sldLayoutMk cId="120809751" sldId="2147483650"/>
          </pc:sldLayoutMkLst>
          <pc:picChg chg="del">
            <ac:chgData name="Elzbieta Jadwiga Hamadyk" userId="b740cb7f-39e9-43e9-9887-3357839cb72c" providerId="ADAL" clId="{1E7DBA4F-756D-4A3E-93A4-21D4EC91A1D8}" dt="2026-06-05T14:11:19.165" v="0" actId="478"/>
            <ac:picMkLst>
              <pc:docMk/>
              <pc:sldMasterMk cId="407678374" sldId="2147483648"/>
              <pc:sldLayoutMk cId="120809751" sldId="2147483650"/>
              <ac:picMk id="17" creationId="{8C0AF77B-C6E6-1968-6521-ECD1FF70C177}"/>
            </ac:picMkLst>
          </pc:picChg>
          <pc:picChg chg="add mod">
            <ac:chgData name="Elzbieta Jadwiga Hamadyk" userId="b740cb7f-39e9-43e9-9887-3357839cb72c" providerId="ADAL" clId="{1E7DBA4F-756D-4A3E-93A4-21D4EC91A1D8}" dt="2026-06-05T14:11:30.628" v="1"/>
            <ac:picMkLst>
              <pc:docMk/>
              <pc:sldMasterMk cId="407678374" sldId="2147483648"/>
              <pc:sldLayoutMk cId="120809751" sldId="2147483650"/>
              <ac:picMk id="28" creationId="{3EFEAE53-848C-4A7A-992A-C6D83ACD395A}"/>
            </ac:picMkLst>
          </pc:picChg>
        </pc:sldLayoutChg>
        <pc:sldLayoutChg chg="addSp delSp modSp mod">
          <pc:chgData name="Elzbieta Jadwiga Hamadyk" userId="b740cb7f-39e9-43e9-9887-3357839cb72c" providerId="ADAL" clId="{1E7DBA4F-756D-4A3E-93A4-21D4EC91A1D8}" dt="2026-06-05T14:11:48.447" v="3"/>
          <pc:sldLayoutMkLst>
            <pc:docMk/>
            <pc:sldMasterMk cId="407678374" sldId="2147483648"/>
            <pc:sldLayoutMk cId="3972349633" sldId="2147483651"/>
          </pc:sldLayoutMkLst>
          <pc:picChg chg="del">
            <ac:chgData name="Elzbieta Jadwiga Hamadyk" userId="b740cb7f-39e9-43e9-9887-3357839cb72c" providerId="ADAL" clId="{1E7DBA4F-756D-4A3E-93A4-21D4EC91A1D8}" dt="2026-06-05T14:11:45.839" v="2" actId="478"/>
            <ac:picMkLst>
              <pc:docMk/>
              <pc:sldMasterMk cId="407678374" sldId="2147483648"/>
              <pc:sldLayoutMk cId="3972349633" sldId="2147483651"/>
              <ac:picMk id="14" creationId="{0250E635-11FC-0F85-C56A-C7D0ECA0528A}"/>
            </ac:picMkLst>
          </pc:picChg>
          <pc:picChg chg="add mod">
            <ac:chgData name="Elzbieta Jadwiga Hamadyk" userId="b740cb7f-39e9-43e9-9887-3357839cb72c" providerId="ADAL" clId="{1E7DBA4F-756D-4A3E-93A4-21D4EC91A1D8}" dt="2026-06-05T14:11:48.447" v="3"/>
            <ac:picMkLst>
              <pc:docMk/>
              <pc:sldMasterMk cId="407678374" sldId="2147483648"/>
              <pc:sldLayoutMk cId="3972349633" sldId="2147483651"/>
              <ac:picMk id="29" creationId="{C154DDA0-206D-419B-A7D9-9F18BB5417E4}"/>
            </ac:picMkLst>
          </pc:picChg>
        </pc:sldLayoutChg>
      </pc:sldMasterChg>
    </pc:docChg>
  </pc:docChgLst>
  <pc:docChgLst>
    <pc:chgData name="Elzbieta Jadwiga Hamadyk" userId="b740cb7f-39e9-43e9-9887-3357839cb72c" providerId="ADAL" clId="{CB09046A-8E96-45DD-BAA7-71BA42B22748}"/>
    <pc:docChg chg="undo custSel modSld modMainMaster">
      <pc:chgData name="Elzbieta Jadwiga Hamadyk" userId="b740cb7f-39e9-43e9-9887-3357839cb72c" providerId="ADAL" clId="{CB09046A-8E96-45DD-BAA7-71BA42B22748}" dt="2026-04-01T14:07:25.969" v="292" actId="732"/>
      <pc:docMkLst>
        <pc:docMk/>
      </pc:docMkLst>
      <pc:sldChg chg="modSp mod">
        <pc:chgData name="Elzbieta Jadwiga Hamadyk" userId="b740cb7f-39e9-43e9-9887-3357839cb72c" providerId="ADAL" clId="{CB09046A-8E96-45DD-BAA7-71BA42B22748}" dt="2026-04-01T14:00:41.193" v="271"/>
        <pc:sldMkLst>
          <pc:docMk/>
          <pc:sldMk cId="1616701535" sldId="259"/>
        </pc:sldMkLst>
        <pc:spChg chg="mod">
          <ac:chgData name="Elzbieta Jadwiga Hamadyk" userId="b740cb7f-39e9-43e9-9887-3357839cb72c" providerId="ADAL" clId="{CB09046A-8E96-45DD-BAA7-71BA42B22748}" dt="2026-04-01T13:59:04.011" v="260" actId="14826"/>
          <ac:spMkLst>
            <pc:docMk/>
            <pc:sldMk cId="1616701535" sldId="259"/>
            <ac:spMk id="21" creationId="{8986206D-A3F9-427F-BAC9-DE6CC70FB719}"/>
          </ac:spMkLst>
        </pc:spChg>
        <pc:grpChg chg="mod">
          <ac:chgData name="Elzbieta Jadwiga Hamadyk" userId="b740cb7f-39e9-43e9-9887-3357839cb72c" providerId="ADAL" clId="{CB09046A-8E96-45DD-BAA7-71BA42B22748}" dt="2026-04-01T13:59:04.011" v="260" actId="14826"/>
          <ac:grpSpMkLst>
            <pc:docMk/>
            <pc:sldMk cId="1616701535" sldId="259"/>
            <ac:grpSpMk id="22" creationId="{790A6EDE-FE2C-737E-DB28-49E37E991CA6}"/>
          </ac:grpSpMkLst>
        </pc:grpChg>
        <pc:picChg chg="mod modCrop">
          <ac:chgData name="Elzbieta Jadwiga Hamadyk" userId="b740cb7f-39e9-43e9-9887-3357839cb72c" providerId="ADAL" clId="{CB09046A-8E96-45DD-BAA7-71BA42B22748}" dt="2026-04-01T14:00:41.193" v="271"/>
          <ac:picMkLst>
            <pc:docMk/>
            <pc:sldMk cId="1616701535" sldId="259"/>
            <ac:picMk id="18" creationId="{3D7AF130-56FB-3E26-CD4E-46AE0011F714}"/>
          </ac:picMkLst>
        </pc:picChg>
      </pc:sldChg>
      <pc:sldChg chg="addSp modSp mod">
        <pc:chgData name="Elzbieta Jadwiga Hamadyk" userId="b740cb7f-39e9-43e9-9887-3357839cb72c" providerId="ADAL" clId="{CB09046A-8E96-45DD-BAA7-71BA42B22748}" dt="2026-04-01T14:00:47.870" v="272" actId="14826"/>
        <pc:sldMkLst>
          <pc:docMk/>
          <pc:sldMk cId="3194947970" sldId="260"/>
        </pc:sldMkLst>
        <pc:picChg chg="add mod">
          <ac:chgData name="Elzbieta Jadwiga Hamadyk" userId="b740cb7f-39e9-43e9-9887-3357839cb72c" providerId="ADAL" clId="{CB09046A-8E96-45DD-BAA7-71BA42B22748}" dt="2026-04-01T13:59:22.324" v="264"/>
          <ac:picMkLst>
            <pc:docMk/>
            <pc:sldMk cId="3194947970" sldId="260"/>
            <ac:picMk id="2" creationId="{FC10850B-5ECC-1314-39F1-C537FAA8DE57}"/>
          </ac:picMkLst>
        </pc:picChg>
        <pc:picChg chg="mod">
          <ac:chgData name="Elzbieta Jadwiga Hamadyk" userId="b740cb7f-39e9-43e9-9887-3357839cb72c" providerId="ADAL" clId="{CB09046A-8E96-45DD-BAA7-71BA42B22748}" dt="2026-04-01T14:00:47.870" v="272" actId="14826"/>
          <ac:picMkLst>
            <pc:docMk/>
            <pc:sldMk cId="3194947970" sldId="260"/>
            <ac:picMk id="18" creationId="{00EF27C1-F492-6DDE-A778-267C30421B43}"/>
          </ac:picMkLst>
        </pc:picChg>
      </pc:sldChg>
      <pc:sldChg chg="modSp mod">
        <pc:chgData name="Elzbieta Jadwiga Hamadyk" userId="b740cb7f-39e9-43e9-9887-3357839cb72c" providerId="ADAL" clId="{CB09046A-8E96-45DD-BAA7-71BA42B22748}" dt="2026-04-01T14:01:04.247" v="275" actId="14826"/>
        <pc:sldMkLst>
          <pc:docMk/>
          <pc:sldMk cId="3350609794" sldId="262"/>
        </pc:sldMkLst>
        <pc:picChg chg="mod modCrop">
          <ac:chgData name="Elzbieta Jadwiga Hamadyk" userId="b740cb7f-39e9-43e9-9887-3357839cb72c" providerId="ADAL" clId="{CB09046A-8E96-45DD-BAA7-71BA42B22748}" dt="2026-04-01T14:00:52.240" v="273"/>
          <ac:picMkLst>
            <pc:docMk/>
            <pc:sldMk cId="3350609794" sldId="262"/>
            <ac:picMk id="10" creationId="{DC3497A9-2E2A-C3B0-14BA-4714A5BC3DAB}"/>
          </ac:picMkLst>
        </pc:picChg>
        <pc:picChg chg="mod">
          <ac:chgData name="Elzbieta Jadwiga Hamadyk" userId="b740cb7f-39e9-43e9-9887-3357839cb72c" providerId="ADAL" clId="{CB09046A-8E96-45DD-BAA7-71BA42B22748}" dt="2026-04-01T14:01:00.771" v="274" actId="14826"/>
          <ac:picMkLst>
            <pc:docMk/>
            <pc:sldMk cId="3350609794" sldId="262"/>
            <ac:picMk id="14" creationId="{D23EACA3-3523-5A7C-99D7-47F8BDA9079D}"/>
          </ac:picMkLst>
        </pc:picChg>
        <pc:picChg chg="mod">
          <ac:chgData name="Elzbieta Jadwiga Hamadyk" userId="b740cb7f-39e9-43e9-9887-3357839cb72c" providerId="ADAL" clId="{CB09046A-8E96-45DD-BAA7-71BA42B22748}" dt="2026-04-01T14:01:04.247" v="275" actId="14826"/>
          <ac:picMkLst>
            <pc:docMk/>
            <pc:sldMk cId="3350609794" sldId="262"/>
            <ac:picMk id="19" creationId="{4E39AC40-88E6-C012-69FA-AEC3441A3964}"/>
          </ac:picMkLst>
        </pc:picChg>
      </pc:sldChg>
      <pc:sldMasterChg chg="modSp modSldLayout">
        <pc:chgData name="Elzbieta Jadwiga Hamadyk" userId="b740cb7f-39e9-43e9-9887-3357839cb72c" providerId="ADAL" clId="{CB09046A-8E96-45DD-BAA7-71BA42B22748}" dt="2026-04-01T14:07:25.969" v="292" actId="732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CB09046A-8E96-45DD-BAA7-71BA42B22748}" dt="2026-04-01T13:48:14.207" v="231" actId="478"/>
          <pc:sldLayoutMkLst>
            <pc:docMk/>
            <pc:sldMasterMk cId="407678374" sldId="2147483648"/>
            <pc:sldLayoutMk cId="4004947227" sldId="2147483649"/>
          </pc:sldLayoutMkLst>
          <pc:picChg chg="add del mod">
            <ac:chgData name="Elzbieta Jadwiga Hamadyk" userId="b740cb7f-39e9-43e9-9887-3357839cb72c" providerId="ADAL" clId="{CB09046A-8E96-45DD-BAA7-71BA42B22748}" dt="2026-04-01T13:28:24.999" v="148" actId="478"/>
            <ac:picMkLst>
              <pc:docMk/>
              <pc:sldMasterMk cId="407678374" sldId="2147483648"/>
              <pc:sldLayoutMk cId="4004947227" sldId="2147483649"/>
              <ac:picMk id="2" creationId="{FF4B729D-0902-A2FC-EE54-84B40F682645}"/>
            </ac:picMkLst>
          </pc:picChg>
          <pc:picChg chg="add mod">
            <ac:chgData name="Elzbieta Jadwiga Hamadyk" userId="b740cb7f-39e9-43e9-9887-3357839cb72c" providerId="ADAL" clId="{CB09046A-8E96-45DD-BAA7-71BA42B22748}" dt="2026-03-05T12:35:41.630" v="45"/>
            <ac:picMkLst>
              <pc:docMk/>
              <pc:sldMasterMk cId="407678374" sldId="2147483648"/>
              <pc:sldLayoutMk cId="4004947227" sldId="2147483649"/>
              <ac:picMk id="4" creationId="{CD3FA488-B001-95FD-178C-3E3BAEB0424A}"/>
            </ac:picMkLst>
          </pc:picChg>
          <pc:picChg chg="add del mod">
            <ac:chgData name="Elzbieta Jadwiga Hamadyk" userId="b740cb7f-39e9-43e9-9887-3357839cb72c" providerId="ADAL" clId="{CB09046A-8E96-45DD-BAA7-71BA42B22748}" dt="2026-04-01T13:48:01.074" v="229" actId="478"/>
            <ac:picMkLst>
              <pc:docMk/>
              <pc:sldMasterMk cId="407678374" sldId="2147483648"/>
              <pc:sldLayoutMk cId="4004947227" sldId="2147483649"/>
              <ac:picMk id="5" creationId="{ACA9612C-0B4C-B377-5778-FDF18E162232}"/>
            </ac:picMkLst>
          </pc:picChg>
          <pc:picChg chg="add del mod">
            <ac:chgData name="Elzbieta Jadwiga Hamadyk" userId="b740cb7f-39e9-43e9-9887-3357839cb72c" providerId="ADAL" clId="{CB09046A-8E96-45DD-BAA7-71BA42B22748}" dt="2026-04-01T13:35:28.977" v="164" actId="478"/>
            <ac:picMkLst>
              <pc:docMk/>
              <pc:sldMasterMk cId="407678374" sldId="2147483648"/>
              <pc:sldLayoutMk cId="4004947227" sldId="2147483649"/>
              <ac:picMk id="6" creationId="{CE511037-17F1-EB53-17C6-528D3E7841DF}"/>
            </ac:picMkLst>
          </pc:picChg>
          <pc:picChg chg="add del mod modCrop">
            <ac:chgData name="Elzbieta Jadwiga Hamadyk" userId="b740cb7f-39e9-43e9-9887-3357839cb72c" providerId="ADAL" clId="{CB09046A-8E96-45DD-BAA7-71BA42B22748}" dt="2026-04-01T13:36:42.674" v="179" actId="21"/>
            <ac:picMkLst>
              <pc:docMk/>
              <pc:sldMasterMk cId="407678374" sldId="2147483648"/>
              <pc:sldLayoutMk cId="4004947227" sldId="2147483649"/>
              <ac:picMk id="7" creationId="{00ABA08F-C1B6-14EA-0DE2-F5E1B39A10D8}"/>
            </ac:picMkLst>
          </pc:picChg>
          <pc:picChg chg="add del mod">
            <ac:chgData name="Elzbieta Jadwiga Hamadyk" userId="b740cb7f-39e9-43e9-9887-3357839cb72c" providerId="ADAL" clId="{CB09046A-8E96-45DD-BAA7-71BA42B22748}" dt="2026-04-01T13:40:09.225" v="207" actId="478"/>
            <ac:picMkLst>
              <pc:docMk/>
              <pc:sldMasterMk cId="407678374" sldId="2147483648"/>
              <pc:sldLayoutMk cId="4004947227" sldId="2147483649"/>
              <ac:picMk id="8" creationId="{C1BAAB25-D900-473B-EA30-74FD17A6C6BE}"/>
            </ac:picMkLst>
          </pc:picChg>
          <pc:picChg chg="del mod">
            <ac:chgData name="Elzbieta Jadwiga Hamadyk" userId="b740cb7f-39e9-43e9-9887-3357839cb72c" providerId="ADAL" clId="{CB09046A-8E96-45DD-BAA7-71BA42B22748}" dt="2026-04-01T13:48:14.207" v="231" actId="478"/>
            <ac:picMkLst>
              <pc:docMk/>
              <pc:sldMasterMk cId="407678374" sldId="2147483648"/>
              <pc:sldLayoutMk cId="4004947227" sldId="2147483649"/>
              <ac:picMk id="9" creationId="{2F94D83F-911A-0D39-3E86-1A0BE33A801F}"/>
            </ac:picMkLst>
          </pc:picChg>
          <pc:picChg chg="del mod">
            <ac:chgData name="Elzbieta Jadwiga Hamadyk" userId="b740cb7f-39e9-43e9-9887-3357839cb72c" providerId="ADAL" clId="{CB09046A-8E96-45DD-BAA7-71BA42B22748}" dt="2026-04-01T13:22:12.464" v="55" actId="21"/>
            <ac:picMkLst>
              <pc:docMk/>
              <pc:sldMasterMk cId="407678374" sldId="2147483648"/>
              <pc:sldLayoutMk cId="4004947227" sldId="2147483649"/>
              <ac:picMk id="10" creationId="{50FC8A14-890D-142F-1291-E41E54D8ADAC}"/>
            </ac:picMkLst>
          </pc:picChg>
          <pc:picChg chg="add">
            <ac:chgData name="Elzbieta Jadwiga Hamadyk" userId="b740cb7f-39e9-43e9-9887-3357839cb72c" providerId="ADAL" clId="{CB09046A-8E96-45DD-BAA7-71BA42B22748}" dt="2026-04-01T13:42:30.950" v="208"/>
            <ac:picMkLst>
              <pc:docMk/>
              <pc:sldMasterMk cId="407678374" sldId="2147483648"/>
              <pc:sldLayoutMk cId="4004947227" sldId="2147483649"/>
              <ac:picMk id="10" creationId="{8AC3BA4A-5AB1-454E-5401-8D2E906CE033}"/>
            </ac:picMkLst>
          </pc:picChg>
          <pc:picChg chg="add mod ord modCrop">
            <ac:chgData name="Elzbieta Jadwiga Hamadyk" userId="b740cb7f-39e9-43e9-9887-3357839cb72c" providerId="ADAL" clId="{CB09046A-8E96-45DD-BAA7-71BA42B22748}" dt="2026-04-01T13:48:10.739" v="230" actId="167"/>
            <ac:picMkLst>
              <pc:docMk/>
              <pc:sldMasterMk cId="407678374" sldId="2147483648"/>
              <pc:sldLayoutMk cId="4004947227" sldId="2147483649"/>
              <ac:picMk id="14" creationId="{26D88E9D-9353-419C-B78D-5E2FABA09747}"/>
            </ac:picMkLst>
          </pc:picChg>
        </pc:sldLayoutChg>
        <pc:sldLayoutChg chg="modSp">
          <pc:chgData name="Elzbieta Jadwiga Hamadyk" userId="b740cb7f-39e9-43e9-9887-3357839cb72c" providerId="ADAL" clId="{CB09046A-8E96-45DD-BAA7-71BA42B22748}" dt="2026-03-05T12:33:07.604" v="33" actId="735"/>
          <pc:sldLayoutMkLst>
            <pc:docMk/>
            <pc:sldMasterMk cId="407678374" sldId="2147483648"/>
            <pc:sldLayoutMk cId="120809751" sldId="2147483650"/>
          </pc:sldLayoutMkLst>
        </pc:sldLayoutChg>
        <pc:sldLayoutChg chg="modSp">
          <pc:chgData name="Elzbieta Jadwiga Hamadyk" userId="b740cb7f-39e9-43e9-9887-3357839cb72c" providerId="ADAL" clId="{CB09046A-8E96-45DD-BAA7-71BA42B22748}" dt="2026-03-05T12:33:14.715" v="34" actId="735"/>
          <pc:sldLayoutMkLst>
            <pc:docMk/>
            <pc:sldMasterMk cId="407678374" sldId="2147483648"/>
            <pc:sldLayoutMk cId="3972349633" sldId="2147483651"/>
          </pc:sldLayoutMkLst>
        </pc:sldLayoutChg>
        <pc:sldLayoutChg chg="modSp">
          <pc:chgData name="Elzbieta Jadwiga Hamadyk" userId="b740cb7f-39e9-43e9-9887-3357839cb72c" providerId="ADAL" clId="{CB09046A-8E96-45DD-BAA7-71BA42B22748}" dt="2026-03-05T12:33:16.591" v="35" actId="735"/>
          <pc:sldLayoutMkLst>
            <pc:docMk/>
            <pc:sldMasterMk cId="407678374" sldId="2147483648"/>
            <pc:sldLayoutMk cId="3827256604" sldId="2147483652"/>
          </pc:sldLayoutMkLst>
        </pc:sldLayoutChg>
        <pc:sldLayoutChg chg="modSp">
          <pc:chgData name="Elzbieta Jadwiga Hamadyk" userId="b740cb7f-39e9-43e9-9887-3357839cb72c" providerId="ADAL" clId="{CB09046A-8E96-45DD-BAA7-71BA42B22748}" dt="2026-03-05T12:33:17.634" v="36" actId="735"/>
          <pc:sldLayoutMkLst>
            <pc:docMk/>
            <pc:sldMasterMk cId="407678374" sldId="2147483648"/>
            <pc:sldLayoutMk cId="3212615792" sldId="2147483653"/>
          </pc:sldLayoutMkLst>
        </pc:sldLayoutChg>
        <pc:sldLayoutChg chg="addSp delSp modSp mod">
          <pc:chgData name="Elzbieta Jadwiga Hamadyk" userId="b740cb7f-39e9-43e9-9887-3357839cb72c" providerId="ADAL" clId="{CB09046A-8E96-45DD-BAA7-71BA42B22748}" dt="2026-03-05T12:33:04.192" v="32"/>
          <pc:sldLayoutMkLst>
            <pc:docMk/>
            <pc:sldMasterMk cId="407678374" sldId="2147483648"/>
            <pc:sldLayoutMk cId="1659519719" sldId="2147483654"/>
          </pc:sldLayoutMkLst>
          <pc:picChg chg="add mod">
            <ac:chgData name="Elzbieta Jadwiga Hamadyk" userId="b740cb7f-39e9-43e9-9887-3357839cb72c" providerId="ADAL" clId="{CB09046A-8E96-45DD-BAA7-71BA42B22748}" dt="2026-03-05T12:33:04.192" v="32"/>
            <ac:picMkLst>
              <pc:docMk/>
              <pc:sldMasterMk cId="407678374" sldId="2147483648"/>
              <pc:sldLayoutMk cId="1659519719" sldId="2147483654"/>
              <ac:picMk id="2" creationId="{B932A56A-9D99-1CAE-1D64-47FC433A3B23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36:12.841" v="50" actId="21"/>
          <pc:sldLayoutMkLst>
            <pc:docMk/>
            <pc:sldMasterMk cId="407678374" sldId="2147483648"/>
            <pc:sldLayoutMk cId="3762184422" sldId="2147483660"/>
          </pc:sldLayoutMkLst>
          <pc:spChg chg="mod ord">
            <ac:chgData name="Elzbieta Jadwiga Hamadyk" userId="b740cb7f-39e9-43e9-9887-3357839cb72c" providerId="ADAL" clId="{CB09046A-8E96-45DD-BAA7-71BA42B22748}" dt="2026-03-05T12:32:18.333" v="18" actId="167"/>
            <ac:spMkLst>
              <pc:docMk/>
              <pc:sldMasterMk cId="407678374" sldId="2147483648"/>
              <pc:sldLayoutMk cId="3762184422" sldId="2147483660"/>
              <ac:spMk id="8" creationId="{5EDAB0FF-BCC5-247A-BA29-6641961F1C21}"/>
            </ac:spMkLst>
          </pc:spChg>
          <pc:picChg chg="add mod ord">
            <ac:chgData name="Elzbieta Jadwiga Hamadyk" userId="b740cb7f-39e9-43e9-9887-3357839cb72c" providerId="ADAL" clId="{CB09046A-8E96-45DD-BAA7-71BA42B22748}" dt="2026-03-05T12:32:46.916" v="29" actId="1076"/>
            <ac:picMkLst>
              <pc:docMk/>
              <pc:sldMasterMk cId="407678374" sldId="2147483648"/>
              <pc:sldLayoutMk cId="3762184422" sldId="2147483660"/>
              <ac:picMk id="3" creationId="{07F77776-B39D-135E-683A-692C983CB7D8}"/>
            </ac:picMkLst>
          </pc:picChg>
          <pc:picChg chg="ord">
            <ac:chgData name="Elzbieta Jadwiga Hamadyk" userId="b740cb7f-39e9-43e9-9887-3357839cb72c" providerId="ADAL" clId="{CB09046A-8E96-45DD-BAA7-71BA42B22748}" dt="2026-03-05T12:32:17.687" v="17" actId="167"/>
            <ac:picMkLst>
              <pc:docMk/>
              <pc:sldMasterMk cId="407678374" sldId="2147483648"/>
              <pc:sldLayoutMk cId="3762184422" sldId="2147483660"/>
              <ac:picMk id="7" creationId="{4CBBCA5C-734F-FB47-27D1-2351A1BDB140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33:28.070" v="39"/>
          <pc:sldLayoutMkLst>
            <pc:docMk/>
            <pc:sldMasterMk cId="407678374" sldId="2147483648"/>
            <pc:sldLayoutMk cId="1260950079" sldId="2147483661"/>
          </pc:sldLayoutMkLst>
          <pc:picChg chg="add mod">
            <ac:chgData name="Elzbieta Jadwiga Hamadyk" userId="b740cb7f-39e9-43e9-9887-3357839cb72c" providerId="ADAL" clId="{CB09046A-8E96-45DD-BAA7-71BA42B22748}" dt="2026-03-05T12:33:28.070" v="39"/>
            <ac:picMkLst>
              <pc:docMk/>
              <pc:sldMasterMk cId="407678374" sldId="2147483648"/>
              <pc:sldLayoutMk cId="1260950079" sldId="2147483661"/>
              <ac:picMk id="4" creationId="{DB8A2275-685B-A7D2-CC37-243A54A3B210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4-01T14:07:25.969" v="292" actId="732"/>
          <pc:sldLayoutMkLst>
            <pc:docMk/>
            <pc:sldMasterMk cId="407678374" sldId="2147483648"/>
            <pc:sldLayoutMk cId="3504092865" sldId="2147483662"/>
          </pc:sldLayoutMkLst>
          <pc:picChg chg="add del mod modCrop">
            <ac:chgData name="Elzbieta Jadwiga Hamadyk" userId="b740cb7f-39e9-43e9-9887-3357839cb72c" providerId="ADAL" clId="{CB09046A-8E96-45DD-BAA7-71BA42B22748}" dt="2026-04-01T13:36:44.961" v="180" actId="478"/>
            <ac:picMkLst>
              <pc:docMk/>
              <pc:sldMasterMk cId="407678374" sldId="2147483648"/>
              <pc:sldLayoutMk cId="3504092865" sldId="2147483662"/>
              <ac:picMk id="2" creationId="{E5C8FF24-C76C-7C0A-F12C-7F07D09E25EC}"/>
            </ac:picMkLst>
          </pc:picChg>
          <pc:picChg chg="add del mod ord">
            <ac:chgData name="Elzbieta Jadwiga Hamadyk" userId="b740cb7f-39e9-43e9-9887-3357839cb72c" providerId="ADAL" clId="{CB09046A-8E96-45DD-BAA7-71BA42B22748}" dt="2026-04-01T13:37:17.100" v="191" actId="478"/>
            <ac:picMkLst>
              <pc:docMk/>
              <pc:sldMasterMk cId="407678374" sldId="2147483648"/>
              <pc:sldLayoutMk cId="3504092865" sldId="2147483662"/>
              <ac:picMk id="3" creationId="{00ABA08F-C1B6-14EA-0DE2-F5E1B39A10D8}"/>
            </ac:picMkLst>
          </pc:picChg>
          <pc:picChg chg="add mod">
            <ac:chgData name="Elzbieta Jadwiga Hamadyk" userId="b740cb7f-39e9-43e9-9887-3357839cb72c" providerId="ADAL" clId="{CB09046A-8E96-45DD-BAA7-71BA42B22748}" dt="2026-03-05T12:36:17.139" v="52"/>
            <ac:picMkLst>
              <pc:docMk/>
              <pc:sldMasterMk cId="407678374" sldId="2147483648"/>
              <pc:sldLayoutMk cId="3504092865" sldId="2147483662"/>
              <ac:picMk id="4" creationId="{653F2B18-66C1-A7B3-AA0F-AC717EF8FD34}"/>
            </ac:picMkLst>
          </pc:picChg>
          <pc:picChg chg="add mod">
            <ac:chgData name="Elzbieta Jadwiga Hamadyk" userId="b740cb7f-39e9-43e9-9887-3357839cb72c" providerId="ADAL" clId="{CB09046A-8E96-45DD-BAA7-71BA42B22748}" dt="2026-04-01T13:48:28.014" v="232"/>
            <ac:picMkLst>
              <pc:docMk/>
              <pc:sldMasterMk cId="407678374" sldId="2147483648"/>
              <pc:sldLayoutMk cId="3504092865" sldId="2147483662"/>
              <ac:picMk id="5" creationId="{943CB166-A2E5-A8D2-A831-2FDDDAC112C7}"/>
            </ac:picMkLst>
          </pc:picChg>
          <pc:picChg chg="add del mod ord modCrop">
            <ac:chgData name="Elzbieta Jadwiga Hamadyk" userId="b740cb7f-39e9-43e9-9887-3357839cb72c" providerId="ADAL" clId="{CB09046A-8E96-45DD-BAA7-71BA42B22748}" dt="2026-04-01T13:26:58.359" v="127" actId="478"/>
            <ac:picMkLst>
              <pc:docMk/>
              <pc:sldMasterMk cId="407678374" sldId="2147483648"/>
              <pc:sldLayoutMk cId="3504092865" sldId="2147483662"/>
              <ac:picMk id="7" creationId="{975061BD-1F34-C9A3-EABF-76C7026BB504}"/>
            </ac:picMkLst>
          </pc:picChg>
          <pc:picChg chg="add del mod ord">
            <ac:chgData name="Elzbieta Jadwiga Hamadyk" userId="b740cb7f-39e9-43e9-9887-3357839cb72c" providerId="ADAL" clId="{CB09046A-8E96-45DD-BAA7-71BA42B22748}" dt="2026-04-01T14:05:19.509" v="277" actId="14100"/>
            <ac:picMkLst>
              <pc:docMk/>
              <pc:sldMasterMk cId="407678374" sldId="2147483648"/>
              <pc:sldLayoutMk cId="3504092865" sldId="2147483662"/>
              <ac:picMk id="8" creationId="{A8B757ED-FEB7-A842-B845-65959BA236F5}"/>
            </ac:picMkLst>
          </pc:picChg>
          <pc:picChg chg="add mod ord modCrop">
            <ac:chgData name="Elzbieta Jadwiga Hamadyk" userId="b740cb7f-39e9-43e9-9887-3357839cb72c" providerId="ADAL" clId="{CB09046A-8E96-45DD-BAA7-71BA42B22748}" dt="2026-04-01T14:07:25.969" v="292" actId="732"/>
            <ac:picMkLst>
              <pc:docMk/>
              <pc:sldMasterMk cId="407678374" sldId="2147483648"/>
              <pc:sldLayoutMk cId="3504092865" sldId="2147483662"/>
              <ac:picMk id="9" creationId="{047B930D-8E93-471C-8A30-43E56198095E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3" Type="http://schemas.openxmlformats.org/officeDocument/2006/relationships/image" Target="../media/image3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image" Target="../media/image2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2.png"/><Relationship Id="rId3" Type="http://schemas.openxmlformats.org/officeDocument/2006/relationships/image" Target="../media/image30.svg"/><Relationship Id="rId21" Type="http://schemas.openxmlformats.org/officeDocument/2006/relationships/image" Target="../media/image8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2.svg"/><Relationship Id="rId2" Type="http://schemas.openxmlformats.org/officeDocument/2006/relationships/image" Target="../media/image29.png"/><Relationship Id="rId16" Type="http://schemas.openxmlformats.org/officeDocument/2006/relationships/image" Target="../media/image41.png"/><Relationship Id="rId20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10.svg"/><Relationship Id="rId10" Type="http://schemas.openxmlformats.org/officeDocument/2006/relationships/image" Target="../media/image37.png"/><Relationship Id="rId19" Type="http://schemas.openxmlformats.org/officeDocument/2006/relationships/image" Target="../media/image3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9.png"/><Relationship Id="rId22" Type="http://schemas.openxmlformats.org/officeDocument/2006/relationships/image" Target="../media/image4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6D88E9D-9353-419C-B78D-5E2FABA09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t="7375" r="7034" b="729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FA488-B001-95FD-178C-3E3BAEB042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7B930D-8E93-471C-8A30-43E5619809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4" t="7361" r="4644" b="16822"/>
          <a:stretch>
            <a:fillRect/>
          </a:stretch>
        </p:blipFill>
        <p:spPr>
          <a:xfrm>
            <a:off x="-1" y="-19939"/>
            <a:ext cx="12192001" cy="6877939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áfico 19">
            <a:extLst>
              <a:ext uri="{FF2B5EF4-FFF2-40B4-BE49-F238E27FC236}">
                <a16:creationId xmlns:a16="http://schemas.microsoft.com/office/drawing/2014/main" id="{653F2B18-66C1-A7B3-AA0F-AC717EF8FD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08908" y="6299888"/>
            <a:ext cx="8563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8A2275-685B-A7D2-CC37-243A54A3B2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F77776-B39D-135E-683A-692C983CB7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32A56A-9D99-1CAE-1D64-47FC433A3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3063050" y="3950240"/>
            <a:ext cx="6657212" cy="1966955"/>
            <a:chOff x="3063050" y="3950240"/>
            <a:chExt cx="6657212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3EFEAE53-848C-4A7A-992A-C6D83ACD395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55" y="4620051"/>
            <a:ext cx="888642" cy="4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3062784" y="3950240"/>
            <a:ext cx="6658400" cy="1929157"/>
            <a:chOff x="3062784" y="3950240"/>
            <a:chExt cx="6658400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C154DDA0-206D-419B-A7D9-9F18BB5417E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908" y="4619474"/>
            <a:ext cx="886927" cy="4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40" t="15" r="37208" b="-15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" r="12"/>
            <a:stretch/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16" b="2826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" r="16"/>
            <a:stretch/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" r="16"/>
            <a:stretch/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EE7899F202347A7B8A9972FEB1764" ma:contentTypeVersion="16" ma:contentTypeDescription="Create a new document." ma:contentTypeScope="" ma:versionID="c24dca26a4e20ac6de4e4be9a1a0fab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ba60eebd7b8956912f196825ca8e5647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Props1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D9F924-6511-4E73-B785-8BF486E969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Geist</vt:lpstr>
      <vt:lpstr>Arial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20134</dc:creator>
  <cp:lastModifiedBy>Elzbieta Jadwiga Hamadyk</cp:lastModifiedBy>
  <cp:revision>30</cp:revision>
  <dcterms:created xsi:type="dcterms:W3CDTF">2025-11-25T20:55:28Z</dcterms:created>
  <dcterms:modified xsi:type="dcterms:W3CDTF">2026-06-05T14:12:01Z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