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2"/>
  </p:notesMasterIdLst>
  <p:sldIdLst>
    <p:sldId id="256" r:id="rId5"/>
    <p:sldId id="261" r:id="rId6"/>
    <p:sldId id="259" r:id="rId7"/>
    <p:sldId id="260" r:id="rId8"/>
    <p:sldId id="262" r:id="rId9"/>
    <p:sldId id="263" r:id="rId10"/>
    <p:sldId id="266" r:id="rId11"/>
  </p:sldIdLst>
  <p:sldSz cx="12192000" cy="6858000"/>
  <p:notesSz cx="6858000" cy="9144000"/>
  <p:embeddedFontLst>
    <p:embeddedFont>
      <p:font typeface="Geist" pitchFamily="50" charset="0"/>
      <p:regular r:id="rId13"/>
      <p:bold r:id="rId14"/>
    </p:embeddedFont>
  </p:embeddedFont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80D3"/>
    <a:srgbClr val="005C9D"/>
    <a:srgbClr val="5E6870"/>
    <a:srgbClr val="12A4FF"/>
    <a:srgbClr val="EBECEE"/>
    <a:srgbClr val="97A1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989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5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1.fntdata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2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zbieta Jadwiga Hamadyk" userId="b740cb7f-39e9-43e9-9887-3357839cb72c" providerId="ADAL" clId="{CB09046A-8E96-45DD-BAA7-71BA42B22748}"/>
    <pc:docChg chg="modMainMaster">
      <pc:chgData name="Elzbieta Jadwiga Hamadyk" userId="b740cb7f-39e9-43e9-9887-3357839cb72c" providerId="ADAL" clId="{CB09046A-8E96-45DD-BAA7-71BA42B22748}" dt="2026-03-05T12:29:44.120" v="0" actId="735"/>
      <pc:docMkLst>
        <pc:docMk/>
      </pc:docMkLst>
      <pc:sldMasterChg chg="modSldLayout">
        <pc:chgData name="Elzbieta Jadwiga Hamadyk" userId="b740cb7f-39e9-43e9-9887-3357839cb72c" providerId="ADAL" clId="{CB09046A-8E96-45DD-BAA7-71BA42B22748}" dt="2026-03-05T12:29:44.120" v="0" actId="735"/>
        <pc:sldMasterMkLst>
          <pc:docMk/>
          <pc:sldMasterMk cId="407678374" sldId="2147483648"/>
        </pc:sldMasterMkLst>
        <pc:sldLayoutChg chg="modSp">
          <pc:chgData name="Elzbieta Jadwiga Hamadyk" userId="b740cb7f-39e9-43e9-9887-3357839cb72c" providerId="ADAL" clId="{CB09046A-8E96-45DD-BAA7-71BA42B22748}" dt="2026-03-05T12:29:44.120" v="0" actId="735"/>
          <pc:sldLayoutMkLst>
            <pc:docMk/>
            <pc:sldMasterMk cId="407678374" sldId="2147483648"/>
            <pc:sldLayoutMk cId="3762184422" sldId="214748366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3E1E95-9DC6-4931-B6A1-A4E55BA7FBAD}" type="datetimeFigureOut">
              <a:rPr lang="pt-PT" smtClean="0"/>
              <a:t>05/03/2026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C56FD4-ADE7-47AB-9AFC-94C5B68641C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9653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1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9375059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D6A8D-33E4-FF15-4C8C-0E841C30B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5348E63A-098F-93E4-6FED-87C4DA6E1C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AC491F5D-0439-640B-E27F-953BAA98A4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5DC37D95-2FEE-CE1B-FE48-64EC443CC3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2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980863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E19A7-7A94-CE85-A6A5-9EFC77A76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CAC65225-A545-2C0E-39E9-F66A7CDA1F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CCA60975-B947-03A9-9CE6-AD3B88E62E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B9D7EAE0-9EF8-8756-8651-D8A55D8200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8447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7826A-5224-69FD-81E1-F9C839D62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0A661362-A2A7-642C-3374-5F91685CA0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3EF99025-A221-0CCF-7A93-7D214FC77C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989E09E2-5F4B-AD94-E6A0-3F31045E0A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991116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FB7438-B88E-790D-5A56-3B8F2EBF7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42124B42-9F9E-58E6-6DA1-228CAD3F09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BAF17C5A-F5F2-4CD2-0B5F-115F70FBDC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BA1ADD98-84DC-DAE0-CB00-CAEA1C2D4F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944440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3FE46-C466-7CCB-FB03-287025F6B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8AD10474-F7C1-A5AE-CF23-3A5D0CB935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D47A754D-86E6-5603-A5E6-70896A2313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5866ED42-954C-3B8D-0866-2D65C064A1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356906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DB95A-BFC3-A62C-1915-A7225EB5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03C5F3A3-6FD4-2E38-C533-AB13BB4F26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4B702A95-7A20-AA92-3FBD-467454EC58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CEDB7CA0-6467-4BC1-F164-22F36B8F70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47225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21.svg"/><Relationship Id="rId18" Type="http://schemas.openxmlformats.org/officeDocument/2006/relationships/image" Target="../media/image26.png"/><Relationship Id="rId3" Type="http://schemas.openxmlformats.org/officeDocument/2006/relationships/image" Target="../media/image4.svg"/><Relationship Id="rId21" Type="http://schemas.openxmlformats.org/officeDocument/2006/relationships/image" Target="../media/image29.svg"/><Relationship Id="rId7" Type="http://schemas.openxmlformats.org/officeDocument/2006/relationships/image" Target="../media/image17.svg"/><Relationship Id="rId12" Type="http://schemas.openxmlformats.org/officeDocument/2006/relationships/image" Target="../media/image20.png"/><Relationship Id="rId17" Type="http://schemas.openxmlformats.org/officeDocument/2006/relationships/image" Target="../media/image25.svg"/><Relationship Id="rId2" Type="http://schemas.openxmlformats.org/officeDocument/2006/relationships/image" Target="../media/image3.png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11" Type="http://schemas.openxmlformats.org/officeDocument/2006/relationships/image" Target="../media/image19.svg"/><Relationship Id="rId5" Type="http://schemas.openxmlformats.org/officeDocument/2006/relationships/image" Target="../media/image15.svg"/><Relationship Id="rId15" Type="http://schemas.openxmlformats.org/officeDocument/2006/relationships/image" Target="../media/image23.svg"/><Relationship Id="rId10" Type="http://schemas.openxmlformats.org/officeDocument/2006/relationships/image" Target="../media/image18.png"/><Relationship Id="rId19" Type="http://schemas.openxmlformats.org/officeDocument/2006/relationships/image" Target="../media/image27.svg"/><Relationship Id="rId4" Type="http://schemas.openxmlformats.org/officeDocument/2006/relationships/image" Target="../media/image14.png"/><Relationship Id="rId9" Type="http://schemas.openxmlformats.org/officeDocument/2006/relationships/image" Target="../media/image6.svg"/><Relationship Id="rId14" Type="http://schemas.openxmlformats.org/officeDocument/2006/relationships/image" Target="../media/image22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svg"/><Relationship Id="rId18" Type="http://schemas.openxmlformats.org/officeDocument/2006/relationships/image" Target="../media/image44.png"/><Relationship Id="rId3" Type="http://schemas.openxmlformats.org/officeDocument/2006/relationships/image" Target="../media/image31.svg"/><Relationship Id="rId21" Type="http://schemas.openxmlformats.org/officeDocument/2006/relationships/image" Target="../media/image4.svg"/><Relationship Id="rId7" Type="http://schemas.openxmlformats.org/officeDocument/2006/relationships/image" Target="../media/image33.svg"/><Relationship Id="rId12" Type="http://schemas.openxmlformats.org/officeDocument/2006/relationships/image" Target="../media/image38.png"/><Relationship Id="rId17" Type="http://schemas.openxmlformats.org/officeDocument/2006/relationships/image" Target="../media/image43.svg"/><Relationship Id="rId2" Type="http://schemas.openxmlformats.org/officeDocument/2006/relationships/image" Target="../media/image30.png"/><Relationship Id="rId16" Type="http://schemas.openxmlformats.org/officeDocument/2006/relationships/image" Target="../media/image42.png"/><Relationship Id="rId20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2.png"/><Relationship Id="rId11" Type="http://schemas.openxmlformats.org/officeDocument/2006/relationships/image" Target="../media/image37.svg"/><Relationship Id="rId5" Type="http://schemas.openxmlformats.org/officeDocument/2006/relationships/image" Target="../media/image10.svg"/><Relationship Id="rId15" Type="http://schemas.openxmlformats.org/officeDocument/2006/relationships/image" Target="../media/image41.svg"/><Relationship Id="rId23" Type="http://schemas.openxmlformats.org/officeDocument/2006/relationships/image" Target="../media/image12.svg"/><Relationship Id="rId10" Type="http://schemas.openxmlformats.org/officeDocument/2006/relationships/image" Target="../media/image36.png"/><Relationship Id="rId19" Type="http://schemas.openxmlformats.org/officeDocument/2006/relationships/image" Target="../media/image45.svg"/><Relationship Id="rId4" Type="http://schemas.openxmlformats.org/officeDocument/2006/relationships/image" Target="../media/image9.png"/><Relationship Id="rId9" Type="http://schemas.openxmlformats.org/officeDocument/2006/relationships/image" Target="../media/image35.svg"/><Relationship Id="rId14" Type="http://schemas.openxmlformats.org/officeDocument/2006/relationships/image" Target="../media/image40.png"/><Relationship Id="rId22" Type="http://schemas.openxmlformats.org/officeDocument/2006/relationships/image" Target="../media/image11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Uma imagem com azul, file, captura de ecrã, Paralelo&#10;&#10;Os conteúdos gerados por IA podem estar incorretos.">
            <a:extLst>
              <a:ext uri="{FF2B5EF4-FFF2-40B4-BE49-F238E27FC236}">
                <a16:creationId xmlns:a16="http://schemas.microsoft.com/office/drawing/2014/main" id="{2F94D83F-911A-0D39-3E86-1A0BE33A80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m 9" descr="Uma imagem com captura de ecrã, preto&#10;&#10;Os conteúdos gerados por IA podem estar incorretos.">
            <a:extLst>
              <a:ext uri="{FF2B5EF4-FFF2-40B4-BE49-F238E27FC236}">
                <a16:creationId xmlns:a16="http://schemas.microsoft.com/office/drawing/2014/main" id="{50FC8A14-890D-142F-1291-E41E54D8ADA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F82DE313-200A-FD3C-E725-561159C50605}"/>
              </a:ext>
            </a:extLst>
          </p:cNvPr>
          <p:cNvSpPr/>
          <p:nvPr userDrawn="1"/>
        </p:nvSpPr>
        <p:spPr>
          <a:xfrm>
            <a:off x="0" y="6104467"/>
            <a:ext cx="12192000" cy="753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3E4D65C9-BC04-C282-A54B-9E379E3D227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7680" y="6353888"/>
            <a:ext cx="3315671" cy="252000"/>
          </a:xfrm>
          <a:prstGeom prst="rect">
            <a:avLst/>
          </a:prstGeom>
        </p:spPr>
      </p:pic>
      <p:cxnSp>
        <p:nvCxnSpPr>
          <p:cNvPr id="15" name="Conexão reta 14">
            <a:extLst>
              <a:ext uri="{FF2B5EF4-FFF2-40B4-BE49-F238E27FC236}">
                <a16:creationId xmlns:a16="http://schemas.microsoft.com/office/drawing/2014/main" id="{11FF92A3-5209-B2BD-3C34-A1C5D3643C40}"/>
              </a:ext>
            </a:extLst>
          </p:cNvPr>
          <p:cNvCxnSpPr/>
          <p:nvPr userDrawn="1"/>
        </p:nvCxnSpPr>
        <p:spPr>
          <a:xfrm>
            <a:off x="4018225" y="6341306"/>
            <a:ext cx="0" cy="252000"/>
          </a:xfrm>
          <a:prstGeom prst="line">
            <a:avLst/>
          </a:prstGeom>
          <a:ln w="6350">
            <a:solidFill>
              <a:srgbClr val="5E68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Marcador de Posição do Número do Diapositivo 31">
            <a:extLst>
              <a:ext uri="{FF2B5EF4-FFF2-40B4-BE49-F238E27FC236}">
                <a16:creationId xmlns:a16="http://schemas.microsoft.com/office/drawing/2014/main" id="{96159F14-9F0B-615B-11CC-EDAFE7EA2605}"/>
              </a:ext>
            </a:extLst>
          </p:cNvPr>
          <p:cNvSpPr txBox="1">
            <a:spLocks/>
          </p:cNvSpPr>
          <p:nvPr userDrawn="1"/>
        </p:nvSpPr>
        <p:spPr>
          <a:xfrm>
            <a:off x="9056370" y="6353888"/>
            <a:ext cx="27432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D3301B-C79F-4EB6-A6EC-660E27FC5E4A}" type="slidenum">
              <a:rPr lang="pt-PT" smtClean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pPr/>
              <a:t>‹#›</a:t>
            </a:fld>
            <a:endParaRPr lang="pt-PT" dirty="0">
              <a:solidFill>
                <a:srgbClr val="5E6870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pic>
        <p:nvPicPr>
          <p:cNvPr id="17" name="Gráfico 16">
            <a:extLst>
              <a:ext uri="{FF2B5EF4-FFF2-40B4-BE49-F238E27FC236}">
                <a16:creationId xmlns:a16="http://schemas.microsoft.com/office/drawing/2014/main" id="{1E233E9F-08D9-D5F5-A007-BEA98767308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42635" y="6341306"/>
            <a:ext cx="65073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947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m azul, nevoeiro, file, ponte&#10;&#10;Os conteúdos gerados por IA podem estar incorretos.">
            <a:extLst>
              <a:ext uri="{FF2B5EF4-FFF2-40B4-BE49-F238E27FC236}">
                <a16:creationId xmlns:a16="http://schemas.microsoft.com/office/drawing/2014/main" id="{975061BD-1F34-C9A3-EABF-76C7026BB5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m 7" descr="Uma imagem com preto, captura de ecrã&#10;&#10;Os conteúdos gerados por IA podem estar incorretos.">
            <a:extLst>
              <a:ext uri="{FF2B5EF4-FFF2-40B4-BE49-F238E27FC236}">
                <a16:creationId xmlns:a16="http://schemas.microsoft.com/office/drawing/2014/main" id="{A8B757ED-FEB7-A842-B845-65959BA236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406426C1-6DA3-7788-241F-7DB5ED1045D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42635" y="6341306"/>
            <a:ext cx="651880" cy="25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26F515FE-C100-2412-9770-65AF65DE041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7680" y="6353888"/>
            <a:ext cx="3316849" cy="252000"/>
          </a:xfrm>
          <a:prstGeom prst="rect">
            <a:avLst/>
          </a:prstGeom>
        </p:spPr>
      </p:pic>
      <p:cxnSp>
        <p:nvCxnSpPr>
          <p:cNvPr id="13" name="Conexão reta 12">
            <a:extLst>
              <a:ext uri="{FF2B5EF4-FFF2-40B4-BE49-F238E27FC236}">
                <a16:creationId xmlns:a16="http://schemas.microsoft.com/office/drawing/2014/main" id="{DFD84567-2037-906D-917B-2E10494BC366}"/>
              </a:ext>
            </a:extLst>
          </p:cNvPr>
          <p:cNvCxnSpPr/>
          <p:nvPr userDrawn="1"/>
        </p:nvCxnSpPr>
        <p:spPr>
          <a:xfrm>
            <a:off x="4018225" y="6341306"/>
            <a:ext cx="0" cy="25200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4092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p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0CEE3EA1-0A78-6E43-014F-686F287FD27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BEC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7" name="Imagem 6" descr="Uma imagem com captura de ecrã, preto&#10;&#10;Os conteúdos gerados por IA podem estar incorretos.">
            <a:extLst>
              <a:ext uri="{FF2B5EF4-FFF2-40B4-BE49-F238E27FC236}">
                <a16:creationId xmlns:a16="http://schemas.microsoft.com/office/drawing/2014/main" id="{BF803607-5BAB-96C5-BB21-A4B741D760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F5CB0B60-1634-26B5-10D0-33B6E403942A}"/>
              </a:ext>
            </a:extLst>
          </p:cNvPr>
          <p:cNvSpPr/>
          <p:nvPr userDrawn="1"/>
        </p:nvSpPr>
        <p:spPr>
          <a:xfrm>
            <a:off x="0" y="6104467"/>
            <a:ext cx="12192000" cy="753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DDBCCC88-0CA2-E656-3701-03C50E7F0C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6353888"/>
            <a:ext cx="3315671" cy="252000"/>
          </a:xfrm>
          <a:prstGeom prst="rect">
            <a:avLst/>
          </a:prstGeom>
        </p:spPr>
      </p:pic>
      <p:cxnSp>
        <p:nvCxnSpPr>
          <p:cNvPr id="10" name="Conexão reta 9">
            <a:extLst>
              <a:ext uri="{FF2B5EF4-FFF2-40B4-BE49-F238E27FC236}">
                <a16:creationId xmlns:a16="http://schemas.microsoft.com/office/drawing/2014/main" id="{A9E19D9F-5B17-FD08-0290-B007551074DF}"/>
              </a:ext>
            </a:extLst>
          </p:cNvPr>
          <p:cNvCxnSpPr/>
          <p:nvPr userDrawn="1"/>
        </p:nvCxnSpPr>
        <p:spPr>
          <a:xfrm>
            <a:off x="4018225" y="6341306"/>
            <a:ext cx="0" cy="252000"/>
          </a:xfrm>
          <a:prstGeom prst="line">
            <a:avLst/>
          </a:prstGeom>
          <a:ln w="6350">
            <a:solidFill>
              <a:srgbClr val="5E68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Gráfico 15">
            <a:extLst>
              <a:ext uri="{FF2B5EF4-FFF2-40B4-BE49-F238E27FC236}">
                <a16:creationId xmlns:a16="http://schemas.microsoft.com/office/drawing/2014/main" id="{0765F3C0-4E1C-69F4-FF3E-7D7BC919A89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42635" y="6341306"/>
            <a:ext cx="650734" cy="252000"/>
          </a:xfrm>
          <a:prstGeom prst="rect">
            <a:avLst/>
          </a:prstGeom>
        </p:spPr>
      </p:pic>
      <p:sp>
        <p:nvSpPr>
          <p:cNvPr id="2" name="Marcador de Posição do Número do Diapositivo 5">
            <a:extLst>
              <a:ext uri="{FF2B5EF4-FFF2-40B4-BE49-F238E27FC236}">
                <a16:creationId xmlns:a16="http://schemas.microsoft.com/office/drawing/2014/main" id="{26F37639-3A52-E2C2-F172-8E2C16964423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D3301B-C79F-4EB6-A6EC-660E27FC5E4A}" type="slidenum">
              <a:rPr lang="pt-PT" smtClean="0"/>
              <a:pPr/>
              <a:t>‹#›</a:t>
            </a:fld>
            <a:endParaRPr lang="pt-PT"/>
          </a:p>
        </p:txBody>
      </p:sp>
      <p:sp>
        <p:nvSpPr>
          <p:cNvPr id="3" name="Marcador de Posição do Número do Diapositivo 31">
            <a:extLst>
              <a:ext uri="{FF2B5EF4-FFF2-40B4-BE49-F238E27FC236}">
                <a16:creationId xmlns:a16="http://schemas.microsoft.com/office/drawing/2014/main" id="{BB9F5B36-8AE7-03ED-1401-7985983F27CA}"/>
              </a:ext>
            </a:extLst>
          </p:cNvPr>
          <p:cNvSpPr txBox="1">
            <a:spLocks/>
          </p:cNvSpPr>
          <p:nvPr userDrawn="1"/>
        </p:nvSpPr>
        <p:spPr>
          <a:xfrm>
            <a:off x="9056370" y="6353888"/>
            <a:ext cx="27432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D3301B-C79F-4EB6-A6EC-660E27FC5E4A}" type="slidenum">
              <a:rPr lang="pt-PT" smtClean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pPr/>
              <a:t>‹#›</a:t>
            </a:fld>
            <a:endParaRPr lang="pt-PT" dirty="0">
              <a:solidFill>
                <a:srgbClr val="5E6870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950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p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795C4D0E-CBD4-D857-9B01-71EB626A66D4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rgbClr val="0980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7" name="Imagem 6" descr="Uma imagem com preto, captura de ecrã&#10;&#10;Os conteúdos gerados por IA podem estar incorretos.">
            <a:extLst>
              <a:ext uri="{FF2B5EF4-FFF2-40B4-BE49-F238E27FC236}">
                <a16:creationId xmlns:a16="http://schemas.microsoft.com/office/drawing/2014/main" id="{4CBBCA5C-734F-FB47-27D1-2351A1BDB1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5EDAB0FF-BCC5-247A-BA29-6641961F1C21}"/>
              </a:ext>
            </a:extLst>
          </p:cNvPr>
          <p:cNvSpPr/>
          <p:nvPr userDrawn="1"/>
        </p:nvSpPr>
        <p:spPr>
          <a:xfrm>
            <a:off x="0" y="6104467"/>
            <a:ext cx="12192000" cy="753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3B663339-7310-7077-3DD9-E7D8FD26F4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6353888"/>
            <a:ext cx="3315671" cy="252000"/>
          </a:xfrm>
          <a:prstGeom prst="rect">
            <a:avLst/>
          </a:prstGeom>
        </p:spPr>
      </p:pic>
      <p:cxnSp>
        <p:nvCxnSpPr>
          <p:cNvPr id="10" name="Conexão reta 9">
            <a:extLst>
              <a:ext uri="{FF2B5EF4-FFF2-40B4-BE49-F238E27FC236}">
                <a16:creationId xmlns:a16="http://schemas.microsoft.com/office/drawing/2014/main" id="{B65C4476-F7C7-8E4F-12F3-702934137878}"/>
              </a:ext>
            </a:extLst>
          </p:cNvPr>
          <p:cNvCxnSpPr/>
          <p:nvPr userDrawn="1"/>
        </p:nvCxnSpPr>
        <p:spPr>
          <a:xfrm>
            <a:off x="4018225" y="6341306"/>
            <a:ext cx="0" cy="252000"/>
          </a:xfrm>
          <a:prstGeom prst="line">
            <a:avLst/>
          </a:prstGeom>
          <a:ln w="6350">
            <a:solidFill>
              <a:srgbClr val="5E68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Gráfico 15">
            <a:extLst>
              <a:ext uri="{FF2B5EF4-FFF2-40B4-BE49-F238E27FC236}">
                <a16:creationId xmlns:a16="http://schemas.microsoft.com/office/drawing/2014/main" id="{8EBF64FC-C3F5-655B-B40A-9C091339CE6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42635" y="6341306"/>
            <a:ext cx="650734" cy="252000"/>
          </a:xfrm>
          <a:prstGeom prst="rect">
            <a:avLst/>
          </a:prstGeom>
        </p:spPr>
      </p:pic>
      <p:sp>
        <p:nvSpPr>
          <p:cNvPr id="17" name="Marcador de Posição do Número do Diapositivo 31">
            <a:extLst>
              <a:ext uri="{FF2B5EF4-FFF2-40B4-BE49-F238E27FC236}">
                <a16:creationId xmlns:a16="http://schemas.microsoft.com/office/drawing/2014/main" id="{C043A6AD-C45B-1EA6-2AFC-5848288FDF89}"/>
              </a:ext>
            </a:extLst>
          </p:cNvPr>
          <p:cNvSpPr txBox="1">
            <a:spLocks/>
          </p:cNvSpPr>
          <p:nvPr userDrawn="1"/>
        </p:nvSpPr>
        <p:spPr>
          <a:xfrm>
            <a:off x="9056370" y="6353888"/>
            <a:ext cx="27432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D3301B-C79F-4EB6-A6EC-660E27FC5E4A}" type="slidenum">
              <a:rPr lang="pt-PT" smtClean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pPr/>
              <a:t>‹#›</a:t>
            </a:fld>
            <a:endParaRPr lang="pt-PT" dirty="0">
              <a:solidFill>
                <a:srgbClr val="5E6870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21844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p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3E808288-68AA-FA4F-4B8E-627DE1B29188}"/>
              </a:ext>
            </a:extLst>
          </p:cNvPr>
          <p:cNvSpPr/>
          <p:nvPr userDrawn="1"/>
        </p:nvSpPr>
        <p:spPr>
          <a:xfrm>
            <a:off x="0" y="6104467"/>
            <a:ext cx="12192000" cy="753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F19116B2-7067-E72D-5C01-58E13AC6FC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80" y="6353888"/>
            <a:ext cx="3315671" cy="252000"/>
          </a:xfrm>
          <a:prstGeom prst="rect">
            <a:avLst/>
          </a:prstGeom>
        </p:spPr>
      </p:pic>
      <p:cxnSp>
        <p:nvCxnSpPr>
          <p:cNvPr id="8" name="Conexão reta 7">
            <a:extLst>
              <a:ext uri="{FF2B5EF4-FFF2-40B4-BE49-F238E27FC236}">
                <a16:creationId xmlns:a16="http://schemas.microsoft.com/office/drawing/2014/main" id="{B60FECD6-F8F8-E9EA-B8A7-F3C9CA3EF51A}"/>
              </a:ext>
            </a:extLst>
          </p:cNvPr>
          <p:cNvCxnSpPr/>
          <p:nvPr userDrawn="1"/>
        </p:nvCxnSpPr>
        <p:spPr>
          <a:xfrm>
            <a:off x="4018225" y="6341306"/>
            <a:ext cx="0" cy="252000"/>
          </a:xfrm>
          <a:prstGeom prst="line">
            <a:avLst/>
          </a:prstGeom>
          <a:ln w="6350">
            <a:solidFill>
              <a:srgbClr val="5E68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Gráfico 9">
            <a:extLst>
              <a:ext uri="{FF2B5EF4-FFF2-40B4-BE49-F238E27FC236}">
                <a16:creationId xmlns:a16="http://schemas.microsoft.com/office/drawing/2014/main" id="{0394CA9A-53A3-C5BD-87D0-742CD1190CA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42635" y="6341306"/>
            <a:ext cx="650734" cy="252000"/>
          </a:xfrm>
          <a:prstGeom prst="rect">
            <a:avLst/>
          </a:prstGeom>
        </p:spPr>
      </p:pic>
      <p:sp>
        <p:nvSpPr>
          <p:cNvPr id="11" name="Marcador de Posição do Número do Diapositivo 31">
            <a:extLst>
              <a:ext uri="{FF2B5EF4-FFF2-40B4-BE49-F238E27FC236}">
                <a16:creationId xmlns:a16="http://schemas.microsoft.com/office/drawing/2014/main" id="{EFF1D7FA-F573-F805-E8AB-D1C7E3099D2B}"/>
              </a:ext>
            </a:extLst>
          </p:cNvPr>
          <p:cNvSpPr txBox="1">
            <a:spLocks/>
          </p:cNvSpPr>
          <p:nvPr userDrawn="1"/>
        </p:nvSpPr>
        <p:spPr>
          <a:xfrm>
            <a:off x="9056370" y="6353888"/>
            <a:ext cx="27432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D3301B-C79F-4EB6-A6EC-660E27FC5E4A}" type="slidenum">
              <a:rPr lang="pt-PT" smtClean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pPr/>
              <a:t>‹#›</a:t>
            </a:fld>
            <a:endParaRPr lang="pt-PT" dirty="0">
              <a:solidFill>
                <a:srgbClr val="5E6870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519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965CDC33-183A-08CA-B6FF-ECF6866EE2E3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rgbClr val="0980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17D150F-B06A-DC55-DF5B-DFD2DE230831}"/>
              </a:ext>
            </a:extLst>
          </p:cNvPr>
          <p:cNvSpPr/>
          <p:nvPr userDrawn="1"/>
        </p:nvSpPr>
        <p:spPr>
          <a:xfrm>
            <a:off x="0" y="3230880"/>
            <a:ext cx="12192000" cy="3627120"/>
          </a:xfrm>
          <a:prstGeom prst="rect">
            <a:avLst/>
          </a:prstGeom>
          <a:solidFill>
            <a:srgbClr val="EBEC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E5C32EB-5436-BED0-ED1C-9A0965E78528}"/>
              </a:ext>
            </a:extLst>
          </p:cNvPr>
          <p:cNvSpPr txBox="1"/>
          <p:nvPr userDrawn="1"/>
        </p:nvSpPr>
        <p:spPr>
          <a:xfrm>
            <a:off x="432261" y="6368318"/>
            <a:ext cx="11109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8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Av. Rovisco Pais 1049-001 Lisboa – Portugal                (+351) 218 418 238               ceris@tecnico.ulisboa.pt</a:t>
            </a:r>
            <a:endParaRPr lang="pt-PT" sz="800" b="1" dirty="0">
              <a:solidFill>
                <a:srgbClr val="5E6870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4C579DB4-1068-A86D-98D0-0ACCE0D91F9C}"/>
              </a:ext>
            </a:extLst>
          </p:cNvPr>
          <p:cNvGrpSpPr/>
          <p:nvPr userDrawn="1"/>
        </p:nvGrpSpPr>
        <p:grpSpPr>
          <a:xfrm>
            <a:off x="2472691" y="3950240"/>
            <a:ext cx="7247571" cy="1966955"/>
            <a:chOff x="2472691" y="3950240"/>
            <a:chExt cx="7247571" cy="1966955"/>
          </a:xfrm>
        </p:grpSpPr>
        <p:pic>
          <p:nvPicPr>
            <p:cNvPr id="13" name="Gráfico 12">
              <a:extLst>
                <a:ext uri="{FF2B5EF4-FFF2-40B4-BE49-F238E27FC236}">
                  <a16:creationId xmlns:a16="http://schemas.microsoft.com/office/drawing/2014/main" id="{B4D53D07-EA69-875D-0CE3-B1104D9A1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964498" y="3950240"/>
              <a:ext cx="4263005" cy="324000"/>
            </a:xfrm>
            <a:prstGeom prst="rect">
              <a:avLst/>
            </a:prstGeom>
          </p:spPr>
        </p:pic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7127ED25-0F5E-0655-03D8-53E4D3E4F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864840" y="4702255"/>
              <a:ext cx="855422" cy="306000"/>
            </a:xfrm>
            <a:prstGeom prst="rect">
              <a:avLst/>
            </a:prstGeom>
          </p:spPr>
        </p:pic>
        <p:cxnSp>
          <p:nvCxnSpPr>
            <p:cNvPr id="15" name="Conexão reta 14">
              <a:extLst>
                <a:ext uri="{FF2B5EF4-FFF2-40B4-BE49-F238E27FC236}">
                  <a16:creationId xmlns:a16="http://schemas.microsoft.com/office/drawing/2014/main" id="{FCC834F1-41EC-70B9-EA80-932AA547A84F}"/>
                </a:ext>
              </a:extLst>
            </p:cNvPr>
            <p:cNvCxnSpPr>
              <a:cxnSpLocks/>
            </p:cNvCxnSpPr>
            <p:nvPr/>
          </p:nvCxnSpPr>
          <p:spPr>
            <a:xfrm>
              <a:off x="4667354" y="4701901"/>
              <a:ext cx="0" cy="306000"/>
            </a:xfrm>
            <a:prstGeom prst="line">
              <a:avLst/>
            </a:prstGeom>
            <a:ln w="6350">
              <a:solidFill>
                <a:srgbClr val="5E687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Gráfico 15">
              <a:extLst>
                <a:ext uri="{FF2B5EF4-FFF2-40B4-BE49-F238E27FC236}">
                  <a16:creationId xmlns:a16="http://schemas.microsoft.com/office/drawing/2014/main" id="{E25FF11B-5A34-A0A2-EFB1-CA942F42985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232021" y="4704899"/>
              <a:ext cx="1076884" cy="306000"/>
            </a:xfrm>
            <a:prstGeom prst="rect">
              <a:avLst/>
            </a:prstGeom>
          </p:spPr>
        </p:pic>
        <p:pic>
          <p:nvPicPr>
            <p:cNvPr id="17" name="Gráfico 16">
              <a:extLst>
                <a:ext uri="{FF2B5EF4-FFF2-40B4-BE49-F238E27FC236}">
                  <a16:creationId xmlns:a16="http://schemas.microsoft.com/office/drawing/2014/main" id="{8C0AF77B-C6E6-1968-6521-ECD1FF70C17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472691" y="4711785"/>
              <a:ext cx="790177" cy="306000"/>
            </a:xfrm>
            <a:prstGeom prst="rect">
              <a:avLst/>
            </a:prstGeom>
          </p:spPr>
        </p:pic>
        <p:pic>
          <p:nvPicPr>
            <p:cNvPr id="18" name="Gráfico 17">
              <a:extLst>
                <a:ext uri="{FF2B5EF4-FFF2-40B4-BE49-F238E27FC236}">
                  <a16:creationId xmlns:a16="http://schemas.microsoft.com/office/drawing/2014/main" id="{E0BE9E5D-83EC-FFB0-E526-58DE57D849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826103" y="4703060"/>
              <a:ext cx="561645" cy="306000"/>
            </a:xfrm>
            <a:prstGeom prst="rect">
              <a:avLst/>
            </a:prstGeom>
          </p:spPr>
        </p:pic>
        <p:pic>
          <p:nvPicPr>
            <p:cNvPr id="19" name="Gráfico 18">
              <a:extLst>
                <a:ext uri="{FF2B5EF4-FFF2-40B4-BE49-F238E27FC236}">
                  <a16:creationId xmlns:a16="http://schemas.microsoft.com/office/drawing/2014/main" id="{3549D810-80CE-535D-FCB6-BA63EF4999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938556" y="4703953"/>
              <a:ext cx="1727544" cy="306000"/>
            </a:xfrm>
            <a:prstGeom prst="rect">
              <a:avLst/>
            </a:prstGeom>
          </p:spPr>
        </p:pic>
        <p:pic>
          <p:nvPicPr>
            <p:cNvPr id="20" name="Gráfico 19">
              <a:extLst>
                <a:ext uri="{FF2B5EF4-FFF2-40B4-BE49-F238E27FC236}">
                  <a16:creationId xmlns:a16="http://schemas.microsoft.com/office/drawing/2014/main" id="{072E6447-2E17-D7F4-6055-5ECD33DE05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3063050" y="5558524"/>
              <a:ext cx="964481" cy="306000"/>
            </a:xfrm>
            <a:prstGeom prst="rect">
              <a:avLst/>
            </a:prstGeom>
          </p:spPr>
        </p:pic>
        <p:pic>
          <p:nvPicPr>
            <p:cNvPr id="21" name="Gráfico 20">
              <a:extLst>
                <a:ext uri="{FF2B5EF4-FFF2-40B4-BE49-F238E27FC236}">
                  <a16:creationId xmlns:a16="http://schemas.microsoft.com/office/drawing/2014/main" id="{FCC86F68-3803-BC1C-2727-CB191C26A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6591004" y="5567045"/>
              <a:ext cx="991595" cy="306000"/>
            </a:xfrm>
            <a:prstGeom prst="rect">
              <a:avLst/>
            </a:prstGeom>
          </p:spPr>
        </p:pic>
        <p:cxnSp>
          <p:nvCxnSpPr>
            <p:cNvPr id="22" name="Conexão reta 21">
              <a:extLst>
                <a:ext uri="{FF2B5EF4-FFF2-40B4-BE49-F238E27FC236}">
                  <a16:creationId xmlns:a16="http://schemas.microsoft.com/office/drawing/2014/main" id="{D636BF0B-FF10-BCC6-6545-C95067AACAFC}"/>
                </a:ext>
              </a:extLst>
            </p:cNvPr>
            <p:cNvCxnSpPr>
              <a:cxnSpLocks/>
            </p:cNvCxnSpPr>
            <p:nvPr/>
          </p:nvCxnSpPr>
          <p:spPr>
            <a:xfrm>
              <a:off x="3543404" y="4701901"/>
              <a:ext cx="0" cy="306000"/>
            </a:xfrm>
            <a:prstGeom prst="line">
              <a:avLst/>
            </a:prstGeom>
            <a:ln w="6350">
              <a:solidFill>
                <a:srgbClr val="5E687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xão reta 22">
              <a:extLst>
                <a:ext uri="{FF2B5EF4-FFF2-40B4-BE49-F238E27FC236}">
                  <a16:creationId xmlns:a16="http://schemas.microsoft.com/office/drawing/2014/main" id="{C920378F-A076-FB96-DD9E-62F83D8C88BF}"/>
                </a:ext>
              </a:extLst>
            </p:cNvPr>
            <p:cNvCxnSpPr>
              <a:cxnSpLocks/>
            </p:cNvCxnSpPr>
            <p:nvPr/>
          </p:nvCxnSpPr>
          <p:spPr>
            <a:xfrm>
              <a:off x="6953354" y="4701901"/>
              <a:ext cx="0" cy="306000"/>
            </a:xfrm>
            <a:prstGeom prst="line">
              <a:avLst/>
            </a:prstGeom>
            <a:ln w="6350">
              <a:solidFill>
                <a:srgbClr val="5E687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xão reta 23">
              <a:extLst>
                <a:ext uri="{FF2B5EF4-FFF2-40B4-BE49-F238E27FC236}">
                  <a16:creationId xmlns:a16="http://schemas.microsoft.com/office/drawing/2014/main" id="{D9AC6B34-A196-4152-DC02-67FA5D3B9F36}"/>
                </a:ext>
              </a:extLst>
            </p:cNvPr>
            <p:cNvCxnSpPr>
              <a:cxnSpLocks/>
            </p:cNvCxnSpPr>
            <p:nvPr/>
          </p:nvCxnSpPr>
          <p:spPr>
            <a:xfrm>
              <a:off x="4667354" y="5570220"/>
              <a:ext cx="0" cy="306000"/>
            </a:xfrm>
            <a:prstGeom prst="line">
              <a:avLst/>
            </a:prstGeom>
            <a:ln w="6350">
              <a:solidFill>
                <a:srgbClr val="5E687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ta 24">
              <a:extLst>
                <a:ext uri="{FF2B5EF4-FFF2-40B4-BE49-F238E27FC236}">
                  <a16:creationId xmlns:a16="http://schemas.microsoft.com/office/drawing/2014/main" id="{E5E47191-6869-FD84-D8C4-E44C5F81CB85}"/>
                </a:ext>
              </a:extLst>
            </p:cNvPr>
            <p:cNvCxnSpPr>
              <a:cxnSpLocks/>
            </p:cNvCxnSpPr>
            <p:nvPr/>
          </p:nvCxnSpPr>
          <p:spPr>
            <a:xfrm>
              <a:off x="8588376" y="4701901"/>
              <a:ext cx="0" cy="306000"/>
            </a:xfrm>
            <a:prstGeom prst="line">
              <a:avLst/>
            </a:prstGeom>
            <a:ln w="6350">
              <a:solidFill>
                <a:srgbClr val="5E687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6" name="Gráfico 25">
              <a:extLst>
                <a:ext uri="{FF2B5EF4-FFF2-40B4-BE49-F238E27FC236}">
                  <a16:creationId xmlns:a16="http://schemas.microsoft.com/office/drawing/2014/main" id="{D9FF7961-DFB6-D172-99A7-27E44BBA7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5298385" y="5535595"/>
              <a:ext cx="971897" cy="381600"/>
            </a:xfrm>
            <a:prstGeom prst="rect">
              <a:avLst/>
            </a:prstGeom>
          </p:spPr>
        </p:pic>
        <p:pic>
          <p:nvPicPr>
            <p:cNvPr id="27" name="Gráfico 26">
              <a:extLst>
                <a:ext uri="{FF2B5EF4-FFF2-40B4-BE49-F238E27FC236}">
                  <a16:creationId xmlns:a16="http://schemas.microsoft.com/office/drawing/2014/main" id="{D52222E4-5C3D-2752-3BF9-7D720AA201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7932589" y="5576524"/>
              <a:ext cx="1150842" cy="28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0809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A88805C9-19F5-4550-8369-7E5577A2E7C3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DF30BB7F-FA22-DFE1-2ADB-BC0E9DA4DD18}"/>
              </a:ext>
            </a:extLst>
          </p:cNvPr>
          <p:cNvSpPr/>
          <p:nvPr userDrawn="1"/>
        </p:nvSpPr>
        <p:spPr>
          <a:xfrm>
            <a:off x="0" y="3230880"/>
            <a:ext cx="12192000" cy="3627120"/>
          </a:xfrm>
          <a:prstGeom prst="rect">
            <a:avLst/>
          </a:prstGeom>
          <a:solidFill>
            <a:srgbClr val="0980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2308A7D-4C2D-3CC1-AAD7-4AA011E6EDCF}"/>
              </a:ext>
            </a:extLst>
          </p:cNvPr>
          <p:cNvSpPr txBox="1"/>
          <p:nvPr userDrawn="1"/>
        </p:nvSpPr>
        <p:spPr>
          <a:xfrm>
            <a:off x="432261" y="6368318"/>
            <a:ext cx="11109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8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Av. Rovisco Pais 1049-001 Lisboa – Portugal                (+351) 218 418 238               ceris@tecnico.ulisboa.pt</a:t>
            </a:r>
            <a:endParaRPr lang="pt-PT" sz="800" b="1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999E578D-61B0-2261-D786-92D01BB36505}"/>
              </a:ext>
            </a:extLst>
          </p:cNvPr>
          <p:cNvGrpSpPr/>
          <p:nvPr userDrawn="1"/>
        </p:nvGrpSpPr>
        <p:grpSpPr>
          <a:xfrm>
            <a:off x="2471300" y="3950240"/>
            <a:ext cx="7249884" cy="1929157"/>
            <a:chOff x="2471300" y="3950240"/>
            <a:chExt cx="7249884" cy="1929157"/>
          </a:xfrm>
        </p:grpSpPr>
        <p:pic>
          <p:nvPicPr>
            <p:cNvPr id="13" name="Gráfico 12">
              <a:extLst>
                <a:ext uri="{FF2B5EF4-FFF2-40B4-BE49-F238E27FC236}">
                  <a16:creationId xmlns:a16="http://schemas.microsoft.com/office/drawing/2014/main" id="{4304E8C2-2A1C-D63A-519C-0BDBEADE69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942923" y="4702701"/>
              <a:ext cx="1718809" cy="306000"/>
            </a:xfrm>
            <a:prstGeom prst="rect">
              <a:avLst/>
            </a:prstGeom>
          </p:spPr>
        </p:pic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0250E635-11FC-0F85-C56A-C7D0ECA052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471300" y="4711785"/>
              <a:ext cx="791568" cy="306000"/>
            </a:xfrm>
            <a:prstGeom prst="rect">
              <a:avLst/>
            </a:prstGeom>
          </p:spPr>
        </p:pic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FFD2A934-40F9-0810-7887-572B9E26DA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596607" y="5567045"/>
              <a:ext cx="988775" cy="306000"/>
            </a:xfrm>
            <a:prstGeom prst="rect">
              <a:avLst/>
            </a:prstGeom>
          </p:spPr>
        </p:pic>
        <p:pic>
          <p:nvPicPr>
            <p:cNvPr id="16" name="Gráfico 15">
              <a:extLst>
                <a:ext uri="{FF2B5EF4-FFF2-40B4-BE49-F238E27FC236}">
                  <a16:creationId xmlns:a16="http://schemas.microsoft.com/office/drawing/2014/main" id="{9402C844-52EF-5440-993F-CD33AC5B16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932589" y="5576524"/>
              <a:ext cx="1150842" cy="288000"/>
            </a:xfrm>
            <a:prstGeom prst="rect">
              <a:avLst/>
            </a:prstGeom>
          </p:spPr>
        </p:pic>
        <p:pic>
          <p:nvPicPr>
            <p:cNvPr id="17" name="Gráfico 16">
              <a:extLst>
                <a:ext uri="{FF2B5EF4-FFF2-40B4-BE49-F238E27FC236}">
                  <a16:creationId xmlns:a16="http://schemas.microsoft.com/office/drawing/2014/main" id="{8ED76A31-0F73-C6EE-75B3-8658BEA936C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062784" y="5558524"/>
              <a:ext cx="964416" cy="306000"/>
            </a:xfrm>
            <a:prstGeom prst="rect">
              <a:avLst/>
            </a:prstGeom>
          </p:spPr>
        </p:pic>
        <p:pic>
          <p:nvPicPr>
            <p:cNvPr id="18" name="Gráfico 17">
              <a:extLst>
                <a:ext uri="{FF2B5EF4-FFF2-40B4-BE49-F238E27FC236}">
                  <a16:creationId xmlns:a16="http://schemas.microsoft.com/office/drawing/2014/main" id="{5DC8884A-3CD3-56B7-998C-6E7A99997B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3825713" y="4701901"/>
              <a:ext cx="562085" cy="306000"/>
            </a:xfrm>
            <a:prstGeom prst="rect">
              <a:avLst/>
            </a:prstGeom>
          </p:spPr>
        </p:pic>
        <p:pic>
          <p:nvPicPr>
            <p:cNvPr id="19" name="Gráfico 18">
              <a:extLst>
                <a:ext uri="{FF2B5EF4-FFF2-40B4-BE49-F238E27FC236}">
                  <a16:creationId xmlns:a16="http://schemas.microsoft.com/office/drawing/2014/main" id="{F8502FF4-A9AD-FE28-391F-B66E5719CA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7234740" y="4701901"/>
              <a:ext cx="1074165" cy="306000"/>
            </a:xfrm>
            <a:prstGeom prst="rect">
              <a:avLst/>
            </a:prstGeom>
          </p:spPr>
        </p:pic>
        <p:pic>
          <p:nvPicPr>
            <p:cNvPr id="20" name="Gráfico 19">
              <a:extLst>
                <a:ext uri="{FF2B5EF4-FFF2-40B4-BE49-F238E27FC236}">
                  <a16:creationId xmlns:a16="http://schemas.microsoft.com/office/drawing/2014/main" id="{B5C5257C-EA83-E061-CBD6-40AAC8C65E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8864840" y="4701901"/>
              <a:ext cx="856344" cy="306000"/>
            </a:xfrm>
            <a:prstGeom prst="rect">
              <a:avLst/>
            </a:prstGeom>
          </p:spPr>
        </p:pic>
        <p:pic>
          <p:nvPicPr>
            <p:cNvPr id="21" name="Gráfico 20">
              <a:extLst>
                <a:ext uri="{FF2B5EF4-FFF2-40B4-BE49-F238E27FC236}">
                  <a16:creationId xmlns:a16="http://schemas.microsoft.com/office/drawing/2014/main" id="{B93B955B-009D-393F-6932-E7C9038E45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5364161" y="5573397"/>
              <a:ext cx="909346" cy="306000"/>
            </a:xfrm>
            <a:prstGeom prst="rect">
              <a:avLst/>
            </a:prstGeom>
          </p:spPr>
        </p:pic>
        <p:pic>
          <p:nvPicPr>
            <p:cNvPr id="22" name="Gráfico 21">
              <a:extLst>
                <a:ext uri="{FF2B5EF4-FFF2-40B4-BE49-F238E27FC236}">
                  <a16:creationId xmlns:a16="http://schemas.microsoft.com/office/drawing/2014/main" id="{CA91953D-9008-8C22-D252-9A4191BCDF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3964498" y="3950240"/>
              <a:ext cx="4263005" cy="324000"/>
            </a:xfrm>
            <a:prstGeom prst="rect">
              <a:avLst/>
            </a:prstGeom>
          </p:spPr>
        </p:pic>
        <p:cxnSp>
          <p:nvCxnSpPr>
            <p:cNvPr id="23" name="Conexão reta 22">
              <a:extLst>
                <a:ext uri="{FF2B5EF4-FFF2-40B4-BE49-F238E27FC236}">
                  <a16:creationId xmlns:a16="http://schemas.microsoft.com/office/drawing/2014/main" id="{97FCF4D6-B770-4D9C-2503-ECF9E4737A9A}"/>
                </a:ext>
              </a:extLst>
            </p:cNvPr>
            <p:cNvCxnSpPr>
              <a:cxnSpLocks/>
            </p:cNvCxnSpPr>
            <p:nvPr/>
          </p:nvCxnSpPr>
          <p:spPr>
            <a:xfrm>
              <a:off x="4667354" y="4701901"/>
              <a:ext cx="0" cy="306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xão reta 23">
              <a:extLst>
                <a:ext uri="{FF2B5EF4-FFF2-40B4-BE49-F238E27FC236}">
                  <a16:creationId xmlns:a16="http://schemas.microsoft.com/office/drawing/2014/main" id="{D38EFA24-7D03-5274-75EB-065B337C451F}"/>
                </a:ext>
              </a:extLst>
            </p:cNvPr>
            <p:cNvCxnSpPr>
              <a:cxnSpLocks/>
            </p:cNvCxnSpPr>
            <p:nvPr/>
          </p:nvCxnSpPr>
          <p:spPr>
            <a:xfrm>
              <a:off x="3543404" y="4701901"/>
              <a:ext cx="0" cy="306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ta 24">
              <a:extLst>
                <a:ext uri="{FF2B5EF4-FFF2-40B4-BE49-F238E27FC236}">
                  <a16:creationId xmlns:a16="http://schemas.microsoft.com/office/drawing/2014/main" id="{D34BA28A-ADE8-D3BE-B77E-78915429F77C}"/>
                </a:ext>
              </a:extLst>
            </p:cNvPr>
            <p:cNvCxnSpPr>
              <a:cxnSpLocks/>
            </p:cNvCxnSpPr>
            <p:nvPr/>
          </p:nvCxnSpPr>
          <p:spPr>
            <a:xfrm>
              <a:off x="6953354" y="4701901"/>
              <a:ext cx="0" cy="306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ta 25">
              <a:extLst>
                <a:ext uri="{FF2B5EF4-FFF2-40B4-BE49-F238E27FC236}">
                  <a16:creationId xmlns:a16="http://schemas.microsoft.com/office/drawing/2014/main" id="{08A7248B-D2B2-5F45-BE41-EC35B9CA5788}"/>
                </a:ext>
              </a:extLst>
            </p:cNvPr>
            <p:cNvCxnSpPr>
              <a:cxnSpLocks/>
            </p:cNvCxnSpPr>
            <p:nvPr/>
          </p:nvCxnSpPr>
          <p:spPr>
            <a:xfrm>
              <a:off x="4667354" y="5570220"/>
              <a:ext cx="0" cy="306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exão reta 26">
              <a:extLst>
                <a:ext uri="{FF2B5EF4-FFF2-40B4-BE49-F238E27FC236}">
                  <a16:creationId xmlns:a16="http://schemas.microsoft.com/office/drawing/2014/main" id="{4094E898-3974-9733-3C1A-C4C783BC0827}"/>
                </a:ext>
              </a:extLst>
            </p:cNvPr>
            <p:cNvCxnSpPr>
              <a:cxnSpLocks/>
            </p:cNvCxnSpPr>
            <p:nvPr/>
          </p:nvCxnSpPr>
          <p:spPr>
            <a:xfrm>
              <a:off x="8588376" y="4701901"/>
              <a:ext cx="0" cy="306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8" name="Gráfico 27">
              <a:extLst>
                <a:ext uri="{FF2B5EF4-FFF2-40B4-BE49-F238E27FC236}">
                  <a16:creationId xmlns:a16="http://schemas.microsoft.com/office/drawing/2014/main" id="{84CE51B0-1C24-82AD-DCCB-8F43302664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3964498" y="3953080"/>
              <a:ext cx="4264520" cy="324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72349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05F545-D801-DCD2-FEAD-36BDF3205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F1E2AE2E-8936-C8A3-9D54-5ED8FA664D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52512316-662C-94C8-6A46-9056B47EBE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6CDE29D4-D707-510B-C8F3-71A0FDDD1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05/03/2026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C3EEA57A-B006-6DF2-D7F5-A9E4FD538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317FB9E0-DE3A-7BE4-AA2A-280184FA1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27256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A2B1B4-A947-ABC8-C46C-F038A6457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AAC238B5-E3EB-F2DD-4711-DDBCCD1E02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8EA6757A-3AF6-9501-5991-C43A4D3F47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D8675CDF-9BF4-FF55-CA51-C52A753346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4A6DF8AE-DF7B-DD3A-5ACD-72BA94D807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0CC2A182-CC1B-D107-1335-B9C746B18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05/03/2026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BC35BEA4-ADEE-4841-26FA-B1F77887E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6F063A89-3439-DEF0-08EB-7785063B0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12615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223B2A2E-486B-1C1B-8E31-C17DE0C19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05/03/2026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001CC730-C39D-D3B6-8E90-DF2756D69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C5002509-F521-3D77-66FE-3BEE1CA5A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9602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B06A7E-6334-9FF1-DAA6-17471F81D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88032788-C481-4AC3-C735-16E8AA733C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57292CD7-996C-736A-AD02-5C313ECAC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778919A3-B133-5A73-2CA8-F4FEB5308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05/03/2026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6373DC09-AE80-5D6B-DE25-6503049AC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F7EA33C3-A130-2E1A-6D90-F8C2EE692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297714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BCD5B7-31E3-38DA-8F32-6A65B0735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F4FDCD45-6678-750E-DA5D-16EBCE8AEB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AED997DA-4CE3-0AAD-FCC6-AD2BF60B2B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DE9D6497-05B3-B05F-4DF6-BBF9B256C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05/03/2026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F78E5986-68D5-67BB-0468-65C73D868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DB77C503-DA3B-19BD-65B1-6AC2D3F67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586014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083C97-C874-0D3D-CD20-604B7BF71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D29CFA7D-B482-8993-3926-4701DFC29F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480C08EE-4643-4E4B-81CB-2A5AFE716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05/03/2026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802FE30A-590C-630D-48C8-D84F7C435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5CE7CC4-1784-BEA8-6E42-BB202C8FD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639619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2C2722E-523D-643D-0CB2-87B846B01A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F96FE14D-A4D1-A93D-E437-B8090644E0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B961098-3498-7A33-095A-217A7D55B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05/03/2026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2C42D7D2-396E-03B9-CB21-5A98CE8D4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9C49D1E0-0156-E52B-1BAE-6998AE247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23789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90F324C2-9C92-183C-79FD-191DD4B08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dirty="0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7BEC9E7A-185D-4C5C-3A49-F8BCAA01FD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dirty="0"/>
              <a:t>Clique para editar os estilos do texto de Modelo Global</a:t>
            </a:r>
          </a:p>
          <a:p>
            <a:pPr lvl="1"/>
            <a:r>
              <a:rPr lang="pt-PT" dirty="0"/>
              <a:t>Segundo nível</a:t>
            </a:r>
          </a:p>
          <a:p>
            <a:pPr lvl="2"/>
            <a:r>
              <a:rPr lang="pt-PT" dirty="0"/>
              <a:t>Terceiro nível</a:t>
            </a:r>
          </a:p>
          <a:p>
            <a:pPr lvl="3"/>
            <a:r>
              <a:rPr lang="pt-PT" dirty="0"/>
              <a:t>Quarto nível</a:t>
            </a:r>
          </a:p>
          <a:p>
            <a:pPr lvl="4"/>
            <a:r>
              <a:rPr lang="pt-PT" dirty="0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1CB33DD5-9683-51C4-0F3A-5CA4243FFC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9A5D09-424D-40B0-951C-711E58943476}" type="datetimeFigureOut">
              <a:rPr lang="pt-PT" smtClean="0"/>
              <a:t>05/03/2026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157C1E9A-375B-BCBA-2B6E-1A18BA3C0C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FE65985B-C978-3EF7-941F-C0BCA0CC31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7678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1" r:id="rId3"/>
    <p:sldLayoutId id="2147483660" r:id="rId4"/>
    <p:sldLayoutId id="2147483654" r:id="rId5"/>
    <p:sldLayoutId id="2147483650" r:id="rId6"/>
    <p:sldLayoutId id="2147483651" r:id="rId7"/>
    <p:sldLayoutId id="2147483652" r:id="rId8"/>
    <p:sldLayoutId id="2147483653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8C157B75-CEA5-AA6D-AC7C-7FA123D0A30F}"/>
              </a:ext>
            </a:extLst>
          </p:cNvPr>
          <p:cNvSpPr txBox="1"/>
          <p:nvPr/>
        </p:nvSpPr>
        <p:spPr>
          <a:xfrm>
            <a:off x="349135" y="2264675"/>
            <a:ext cx="46205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50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</a:t>
            </a:r>
          </a:p>
          <a:p>
            <a:r>
              <a:rPr lang="da-DK" sz="50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 sit amet</a:t>
            </a:r>
            <a:endParaRPr lang="pt-PT" sz="5000" b="1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645E4B2E-5D8B-1744-8298-CEA0B6E59638}"/>
              </a:ext>
            </a:extLst>
          </p:cNvPr>
          <p:cNvSpPr txBox="1"/>
          <p:nvPr/>
        </p:nvSpPr>
        <p:spPr>
          <a:xfrm>
            <a:off x="384695" y="4535971"/>
            <a:ext cx="462055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</a:t>
            </a:r>
          </a:p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 adipiscing elit,</a:t>
            </a:r>
          </a:p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sed do eiusmod</a:t>
            </a:r>
            <a:endParaRPr lang="pt-PT" sz="2100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154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BD1D3-BE14-7BD5-933A-15C57CAAC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BD2AE4C3-9F8B-9220-0CAA-D3C56DC25A43}"/>
              </a:ext>
            </a:extLst>
          </p:cNvPr>
          <p:cNvSpPr txBox="1"/>
          <p:nvPr/>
        </p:nvSpPr>
        <p:spPr>
          <a:xfrm>
            <a:off x="349135" y="2630435"/>
            <a:ext cx="46205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50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</a:t>
            </a:r>
          </a:p>
          <a:p>
            <a:r>
              <a:rPr lang="da-DK" sz="50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 sit amet</a:t>
            </a:r>
            <a:endParaRPr lang="pt-PT" sz="5000" b="1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889AA5CE-BD28-F69C-A70D-480E24E3AAAC}"/>
              </a:ext>
            </a:extLst>
          </p:cNvPr>
          <p:cNvSpPr txBox="1"/>
          <p:nvPr/>
        </p:nvSpPr>
        <p:spPr>
          <a:xfrm>
            <a:off x="384695" y="4800131"/>
            <a:ext cx="462055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</a:t>
            </a:r>
          </a:p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 adipiscing elit,</a:t>
            </a:r>
          </a:p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sed do eiusmod</a:t>
            </a:r>
            <a:endParaRPr lang="pt-PT" sz="2100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755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CFB63-138D-0DE0-84D0-BCF62BDCA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4E0512A5-26BB-F2AE-DBC9-FAAE8BB9D0C2}"/>
              </a:ext>
            </a:extLst>
          </p:cNvPr>
          <p:cNvSpPr txBox="1"/>
          <p:nvPr/>
        </p:nvSpPr>
        <p:spPr>
          <a:xfrm>
            <a:off x="349134" y="444591"/>
            <a:ext cx="574686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</a:t>
            </a:r>
            <a:br>
              <a:rPr lang="da-DK" sz="32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br>
              <a:rPr lang="da-DK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 adipiscing elit. Donec mi leo, malesuada.</a:t>
            </a:r>
          </a:p>
          <a:p>
            <a:endParaRPr lang="da-DK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platea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dictumst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Maecenas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dapibus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neque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quis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ex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erat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</a:p>
          <a:p>
            <a:endParaRPr lang="pt-PT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habitasse.</a:t>
            </a:r>
          </a:p>
          <a:p>
            <a:endParaRPr lang="pt-PT" sz="5000" b="1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790A6EDE-FE2C-737E-DB28-49E37E991CA6}"/>
              </a:ext>
            </a:extLst>
          </p:cNvPr>
          <p:cNvGrpSpPr/>
          <p:nvPr/>
        </p:nvGrpSpPr>
        <p:grpSpPr>
          <a:xfrm>
            <a:off x="7810500" y="980132"/>
            <a:ext cx="3209480" cy="4481864"/>
            <a:chOff x="7810500" y="980132"/>
            <a:chExt cx="3209480" cy="4481864"/>
          </a:xfrm>
        </p:grpSpPr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8986206D-A3F9-427F-BAC9-DE6CC70FB719}"/>
                </a:ext>
              </a:extLst>
            </p:cNvPr>
            <p:cNvSpPr/>
            <p:nvPr/>
          </p:nvSpPr>
          <p:spPr>
            <a:xfrm>
              <a:off x="8524430" y="980132"/>
              <a:ext cx="2495550" cy="2495550"/>
            </a:xfrm>
            <a:prstGeom prst="rect">
              <a:avLst/>
            </a:prstGeom>
            <a:solidFill>
              <a:srgbClr val="0980D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pic>
          <p:nvPicPr>
            <p:cNvPr id="18" name="Imagem 17" descr="Uma imagem com preto e branco, céu, ar livre, água&#10;&#10;Os conteúdos gerados por IA podem estar incorretos.">
              <a:extLst>
                <a:ext uri="{FF2B5EF4-FFF2-40B4-BE49-F238E27FC236}">
                  <a16:creationId xmlns:a16="http://schemas.microsoft.com/office/drawing/2014/main" id="{3D7AF130-56FB-3E26-CD4E-46AE0011F7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40" t="6400" r="52656" b="23578"/>
            <a:stretch>
              <a:fillRect/>
            </a:stretch>
          </p:blipFill>
          <p:spPr>
            <a:xfrm>
              <a:off x="7810500" y="1259803"/>
              <a:ext cx="2945091" cy="42021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16701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A9A1B-D8B1-BFA8-04D1-2CD610653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3CADD262-7071-5CE7-A916-6737817EB80D}"/>
              </a:ext>
            </a:extLst>
          </p:cNvPr>
          <p:cNvSpPr txBox="1"/>
          <p:nvPr/>
        </p:nvSpPr>
        <p:spPr>
          <a:xfrm>
            <a:off x="349134" y="444591"/>
            <a:ext cx="574686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</a:t>
            </a:r>
            <a:br>
              <a:rPr lang="da-DK" sz="32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br>
              <a:rPr lang="da-DK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r>
              <a:rPr lang="da-DK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 adipiscing elit. Donec mi leo, malesuada.</a:t>
            </a:r>
          </a:p>
          <a:p>
            <a:endParaRPr lang="da-DK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platea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dictumst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Maecenas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dapibus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neque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quis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ex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erat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</a:p>
          <a:p>
            <a:endParaRPr lang="pt-PT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habitasse.</a:t>
            </a:r>
          </a:p>
          <a:p>
            <a:endParaRPr lang="pt-PT" sz="5000" b="1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A5619766-0C40-737F-7375-E791C2F34534}"/>
              </a:ext>
            </a:extLst>
          </p:cNvPr>
          <p:cNvGrpSpPr/>
          <p:nvPr/>
        </p:nvGrpSpPr>
        <p:grpSpPr>
          <a:xfrm>
            <a:off x="7810500" y="980132"/>
            <a:ext cx="3209480" cy="4481864"/>
            <a:chOff x="7810500" y="980132"/>
            <a:chExt cx="3209480" cy="4481864"/>
          </a:xfrm>
        </p:grpSpPr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D9E76164-5A68-EF55-2933-C006CC9A93D9}"/>
                </a:ext>
              </a:extLst>
            </p:cNvPr>
            <p:cNvSpPr/>
            <p:nvPr/>
          </p:nvSpPr>
          <p:spPr>
            <a:xfrm>
              <a:off x="8524430" y="980132"/>
              <a:ext cx="2495550" cy="2495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pic>
          <p:nvPicPr>
            <p:cNvPr id="18" name="Imagem 17" descr="Uma imagem com preto e branco, céu, ar livre, água&#10;&#10;Os conteúdos gerados por IA podem estar incorretos.">
              <a:extLst>
                <a:ext uri="{FF2B5EF4-FFF2-40B4-BE49-F238E27FC236}">
                  <a16:creationId xmlns:a16="http://schemas.microsoft.com/office/drawing/2014/main" id="{00EF27C1-F492-6DDE-A778-267C30421B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40" t="6400" r="52656" b="23578"/>
            <a:stretch>
              <a:fillRect/>
            </a:stretch>
          </p:blipFill>
          <p:spPr>
            <a:xfrm>
              <a:off x="7810500" y="1259803"/>
              <a:ext cx="2945091" cy="42021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94947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21C98-EB55-F003-C750-C87CB7BE8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>
            <a:extLst>
              <a:ext uri="{FF2B5EF4-FFF2-40B4-BE49-F238E27FC236}">
                <a16:creationId xmlns:a16="http://schemas.microsoft.com/office/drawing/2014/main" id="{C493BD18-29D0-66FC-3C18-B5E1544F78B8}"/>
              </a:ext>
            </a:extLst>
          </p:cNvPr>
          <p:cNvSpPr/>
          <p:nvPr/>
        </p:nvSpPr>
        <p:spPr>
          <a:xfrm>
            <a:off x="0" y="3230880"/>
            <a:ext cx="12192000" cy="2870896"/>
          </a:xfrm>
          <a:prstGeom prst="rect">
            <a:avLst/>
          </a:prstGeom>
          <a:solidFill>
            <a:srgbClr val="EBEC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61BA95F-B9EF-1EA0-CB5F-34D44708274A}"/>
              </a:ext>
            </a:extLst>
          </p:cNvPr>
          <p:cNvSpPr txBox="1"/>
          <p:nvPr/>
        </p:nvSpPr>
        <p:spPr>
          <a:xfrm>
            <a:off x="349134" y="444591"/>
            <a:ext cx="11450436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</a:t>
            </a:r>
            <a:br>
              <a:rPr lang="da-DK" sz="32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br>
              <a:rPr lang="da-DK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 adipiscing elit. Donec mi leo, malesuada.</a:t>
            </a:r>
          </a:p>
          <a:p>
            <a:endParaRPr lang="da-DK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platea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dictumst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Maecenas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dapibus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neque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quis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</a:p>
          <a:p>
            <a:endParaRPr lang="pt-PT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habitasse.</a:t>
            </a:r>
          </a:p>
          <a:p>
            <a:endParaRPr lang="pt-PT" sz="5000" b="1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48EF3F69-8D6F-FDC6-DC81-31AE0E4C4EB5}"/>
              </a:ext>
            </a:extLst>
          </p:cNvPr>
          <p:cNvGrpSpPr/>
          <p:nvPr/>
        </p:nvGrpSpPr>
        <p:grpSpPr>
          <a:xfrm>
            <a:off x="458470" y="3539386"/>
            <a:ext cx="3234690" cy="2263097"/>
            <a:chOff x="458470" y="3589258"/>
            <a:chExt cx="3234690" cy="2263097"/>
          </a:xfrm>
        </p:grpSpPr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A4B9EDCF-66B4-6BF5-E77E-C1EF0B0E73C5}"/>
                </a:ext>
              </a:extLst>
            </p:cNvPr>
            <p:cNvSpPr/>
            <p:nvPr/>
          </p:nvSpPr>
          <p:spPr>
            <a:xfrm>
              <a:off x="767080" y="3891689"/>
              <a:ext cx="2926080" cy="1960666"/>
            </a:xfrm>
            <a:prstGeom prst="rect">
              <a:avLst/>
            </a:prstGeom>
            <a:solidFill>
              <a:srgbClr val="12A4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10" name="Imagem 9" descr="Uma imagem com preto e branco, céu, ar livre, água&#10;&#10;Os conteúdos gerados por IA podem estar incorretos.">
              <a:extLst>
                <a:ext uri="{FF2B5EF4-FFF2-40B4-BE49-F238E27FC236}">
                  <a16:creationId xmlns:a16="http://schemas.microsoft.com/office/drawing/2014/main" id="{DC3497A9-2E2A-C3B0-14BA-4714A5BC3D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40" t="5574" r="26434" b="24404"/>
            <a:stretch>
              <a:fillRect/>
            </a:stretch>
          </p:blipFill>
          <p:spPr>
            <a:xfrm>
              <a:off x="458470" y="3589258"/>
              <a:ext cx="2976205" cy="2013238"/>
            </a:xfrm>
            <a:prstGeom prst="rect">
              <a:avLst/>
            </a:prstGeom>
          </p:spPr>
        </p:pic>
      </p:grp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8F67F50E-A928-40C7-9BCC-E04114E8CAD9}"/>
              </a:ext>
            </a:extLst>
          </p:cNvPr>
          <p:cNvGrpSpPr/>
          <p:nvPr/>
        </p:nvGrpSpPr>
        <p:grpSpPr>
          <a:xfrm>
            <a:off x="4478655" y="3539386"/>
            <a:ext cx="3234690" cy="2263097"/>
            <a:chOff x="458470" y="3589258"/>
            <a:chExt cx="3234690" cy="2263097"/>
          </a:xfrm>
        </p:grpSpPr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2DD99AC7-7ED8-DC28-7DCC-EC898F9F72B6}"/>
                </a:ext>
              </a:extLst>
            </p:cNvPr>
            <p:cNvSpPr/>
            <p:nvPr/>
          </p:nvSpPr>
          <p:spPr>
            <a:xfrm>
              <a:off x="767080" y="3891689"/>
              <a:ext cx="2926080" cy="1960666"/>
            </a:xfrm>
            <a:prstGeom prst="rect">
              <a:avLst/>
            </a:prstGeom>
            <a:solidFill>
              <a:srgbClr val="0980D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pic>
          <p:nvPicPr>
            <p:cNvPr id="14" name="Imagem 13" descr="Uma imagem com preto e branco, céu, ar livre, água&#10;&#10;Os conteúdos gerados por IA podem estar incorretos.">
              <a:extLst>
                <a:ext uri="{FF2B5EF4-FFF2-40B4-BE49-F238E27FC236}">
                  <a16:creationId xmlns:a16="http://schemas.microsoft.com/office/drawing/2014/main" id="{D23EACA3-3523-5A7C-99D7-47F8BDA907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40" t="5574" r="26434" b="24404"/>
            <a:stretch>
              <a:fillRect/>
            </a:stretch>
          </p:blipFill>
          <p:spPr>
            <a:xfrm>
              <a:off x="458470" y="3589258"/>
              <a:ext cx="2976205" cy="2013238"/>
            </a:xfrm>
            <a:prstGeom prst="rect">
              <a:avLst/>
            </a:prstGeom>
          </p:spPr>
        </p:pic>
      </p:grp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AAC291ED-35AD-580F-EC66-FCFE23F807E2}"/>
              </a:ext>
            </a:extLst>
          </p:cNvPr>
          <p:cNvGrpSpPr/>
          <p:nvPr/>
        </p:nvGrpSpPr>
        <p:grpSpPr>
          <a:xfrm>
            <a:off x="8498840" y="3539386"/>
            <a:ext cx="3234690" cy="2263097"/>
            <a:chOff x="458470" y="3589258"/>
            <a:chExt cx="3234690" cy="2263097"/>
          </a:xfrm>
        </p:grpSpPr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899CBED4-2B7A-577C-1ADE-B263BC98AAAE}"/>
                </a:ext>
              </a:extLst>
            </p:cNvPr>
            <p:cNvSpPr/>
            <p:nvPr/>
          </p:nvSpPr>
          <p:spPr>
            <a:xfrm>
              <a:off x="767080" y="3891689"/>
              <a:ext cx="2926080" cy="1960666"/>
            </a:xfrm>
            <a:prstGeom prst="rect">
              <a:avLst/>
            </a:prstGeom>
            <a:solidFill>
              <a:srgbClr val="005C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pic>
          <p:nvPicPr>
            <p:cNvPr id="19" name="Imagem 18" descr="Uma imagem com preto e branco, céu, ar livre, água&#10;&#10;Os conteúdos gerados por IA podem estar incorretos.">
              <a:extLst>
                <a:ext uri="{FF2B5EF4-FFF2-40B4-BE49-F238E27FC236}">
                  <a16:creationId xmlns:a16="http://schemas.microsoft.com/office/drawing/2014/main" id="{4E39AC40-88E6-C012-69FA-AEC3441A39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40" t="5574" r="26434" b="24404"/>
            <a:stretch>
              <a:fillRect/>
            </a:stretch>
          </p:blipFill>
          <p:spPr>
            <a:xfrm>
              <a:off x="458470" y="3589258"/>
              <a:ext cx="2976205" cy="20132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0609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70FB7-92EC-E789-06F1-945443FF1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45C80372-D54B-877D-9D65-1ADEFF0DC590}"/>
              </a:ext>
            </a:extLst>
          </p:cNvPr>
          <p:cNvSpPr txBox="1"/>
          <p:nvPr/>
        </p:nvSpPr>
        <p:spPr>
          <a:xfrm>
            <a:off x="349134" y="444591"/>
            <a:ext cx="114504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Thank you, all!</a:t>
            </a:r>
            <a:br>
              <a:rPr lang="da-DK" sz="32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br>
              <a:rPr lang="da-DK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r>
              <a:rPr lang="da-DK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 adipiscing elit. Donec mi leo, malesuada.</a:t>
            </a:r>
          </a:p>
          <a:p>
            <a:endParaRPr lang="da-DK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platea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dictumst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Maecenas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dapibus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neque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quis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ex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erat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  <a:endParaRPr lang="pt-PT" sz="5000" b="1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230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AEE7D4-E359-F140-CF31-7943023E9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401A6878-C260-26FA-8B1E-0A8F47C28564}"/>
              </a:ext>
            </a:extLst>
          </p:cNvPr>
          <p:cNvSpPr txBox="1"/>
          <p:nvPr/>
        </p:nvSpPr>
        <p:spPr>
          <a:xfrm>
            <a:off x="349134" y="444591"/>
            <a:ext cx="11450436" cy="20313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a-DK" sz="36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Thank you, all!</a:t>
            </a:r>
            <a:br>
              <a:rPr lang="da-DK" sz="32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br>
              <a:rPr lang="da-DK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sit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</a:p>
          <a:p>
            <a:endParaRPr lang="da-DK" dirty="0">
              <a:solidFill>
                <a:srgbClr val="0980D3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platea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dictumst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Maecenas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dapibus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neque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quis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ex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erat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  <a:endParaRPr lang="pt-PT" sz="5000" b="1" dirty="0">
              <a:solidFill>
                <a:srgbClr val="0980D3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3745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Personalizado 2">
      <a:dk1>
        <a:srgbClr val="FFFFFF"/>
      </a:dk1>
      <a:lt1>
        <a:srgbClr val="FFFFFF"/>
      </a:lt1>
      <a:dk2>
        <a:srgbClr val="000000"/>
      </a:dk2>
      <a:lt2>
        <a:srgbClr val="000000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Subtitulo Capa">
      <a:majorFont>
        <a:latin typeface="Geist"/>
        <a:ea typeface=""/>
        <a:cs typeface=""/>
      </a:majorFont>
      <a:minorFont>
        <a:latin typeface="Geis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69567ce-86de-4e28-b078-355dc00d9761">
      <Terms xmlns="http://schemas.microsoft.com/office/infopath/2007/PartnerControls"/>
    </lcf76f155ced4ddcb4097134ff3c332f>
    <TaxCatchAll xmlns="6c65d943-e52a-4e88-a798-d1b9d31eaad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79EE7899F202347A7B8A9972FEB1764" ma:contentTypeVersion="16" ma:contentTypeDescription="Criar um novo documento." ma:contentTypeScope="" ma:versionID="b1e1e4311dc05bbb9d9a742c6ab64716">
  <xsd:schema xmlns:xsd="http://www.w3.org/2001/XMLSchema" xmlns:xs="http://www.w3.org/2001/XMLSchema" xmlns:p="http://schemas.microsoft.com/office/2006/metadata/properties" xmlns:ns2="069567ce-86de-4e28-b078-355dc00d9761" xmlns:ns3="6c65d943-e52a-4e88-a798-d1b9d31eaad1" targetNamespace="http://schemas.microsoft.com/office/2006/metadata/properties" ma:root="true" ma:fieldsID="37cf6a90fa24bebf00de8de8fc216530" ns2:_="" ns3:_="">
    <xsd:import namespace="069567ce-86de-4e28-b078-355dc00d9761"/>
    <xsd:import namespace="6c65d943-e52a-4e88-a798-d1b9d31eaa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9567ce-86de-4e28-b078-355dc00d97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Etiquetas de Imagem" ma:readOnly="false" ma:fieldId="{5cf76f15-5ced-4ddc-b409-7134ff3c332f}" ma:taxonomyMulti="true" ma:sspId="632f545a-f984-4dd3-ab31-738ecd40a74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65d943-e52a-4e88-a798-d1b9d31eaad1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Coluna Global de Taxonomia" ma:hidden="true" ma:list="{0cdfe622-0725-475b-baee-cab84b43a9d8}" ma:internalName="TaxCatchAll" ma:showField="CatchAllData" ma:web="6c65d943-e52a-4e88-a798-d1b9d31eaad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talhes de 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10A0F7D-329E-457F-9E02-9BA9B5201F92}">
  <ds:schemaRefs>
    <ds:schemaRef ds:uri="http://schemas.microsoft.com/office/2006/metadata/properties"/>
    <ds:schemaRef ds:uri="http://schemas.microsoft.com/office/infopath/2007/PartnerControls"/>
    <ds:schemaRef ds:uri="069567ce-86de-4e28-b078-355dc00d9761"/>
    <ds:schemaRef ds:uri="6c65d943-e52a-4e88-a798-d1b9d31eaad1"/>
  </ds:schemaRefs>
</ds:datastoreItem>
</file>

<file path=customXml/itemProps2.xml><?xml version="1.0" encoding="utf-8"?>
<ds:datastoreItem xmlns:ds="http://schemas.openxmlformats.org/officeDocument/2006/customXml" ds:itemID="{EEDAC5B7-ECAD-42A2-B94C-4BF7B850C93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7A78899-0CA4-4B73-8824-B43619205C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69567ce-86de-4e28-b078-355dc00d9761"/>
    <ds:schemaRef ds:uri="6c65d943-e52a-4e88-a798-d1b9d31eaa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582</TotalTime>
  <Words>657</Words>
  <Application>Microsoft Office PowerPoint</Application>
  <PresentationFormat>Widescreen</PresentationFormat>
  <Paragraphs>38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Aptos</vt:lpstr>
      <vt:lpstr>Geist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20134</dc:creator>
  <cp:lastModifiedBy>Elzbieta Jadwiga Hamadyk</cp:lastModifiedBy>
  <cp:revision>29</cp:revision>
  <dcterms:created xsi:type="dcterms:W3CDTF">2025-11-25T20:55:28Z</dcterms:created>
  <dcterms:modified xsi:type="dcterms:W3CDTF">2026-03-05T12:29:46Z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0x010100B79EE7899F202347A7B8A9972FEB1764</vt:lpwstr>
  </property>
  <property fmtid="{D5CDD505-2E9C-101B-9397-08002B2CF9AE}" pid="3" name="MediaServiceImageTags">
    <vt:lpwstr/>
  </property>
</Properties>
</file>