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261" r:id="rId6"/>
    <p:sldId id="259" r:id="rId7"/>
    <p:sldId id="260" r:id="rId8"/>
    <p:sldId id="262" r:id="rId9"/>
    <p:sldId id="263" r:id="rId10"/>
    <p:sldId id="266" r:id="rId11"/>
  </p:sldIdLst>
  <p:sldSz cx="12192000" cy="6858000"/>
  <p:notesSz cx="6858000" cy="9144000"/>
  <p:embeddedFontLst>
    <p:embeddedFont>
      <p:font typeface="Geist" pitchFamily="50" charset="0"/>
      <p:regular r:id="rId13"/>
      <p:bold r:id="rId1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0D3"/>
    <a:srgbClr val="005C9D"/>
    <a:srgbClr val="5E6870"/>
    <a:srgbClr val="12A4FF"/>
    <a:srgbClr val="EBECEE"/>
    <a:srgbClr val="97A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FFB42F-8501-4FCB-B1D5-9D5E166CF43F}" v="5" dt="2026-03-05T12:36:17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989" autoAdjust="0"/>
    <p:restoredTop sz="94660"/>
  </p:normalViewPr>
  <p:slideViewPr>
    <p:cSldViewPr snapToGrid="0">
      <p:cViewPr>
        <p:scale>
          <a:sx n="200" d="100"/>
          <a:sy n="200" d="100"/>
        </p:scale>
        <p:origin x="-2988" y="-19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zbieta Jadwiga Hamadyk" userId="b740cb7f-39e9-43e9-9887-3357839cb72c" providerId="ADAL" clId="{CB09046A-8E96-45DD-BAA7-71BA42B22748}"/>
    <pc:docChg chg="undo custSel modMainMaster">
      <pc:chgData name="Elzbieta Jadwiga Hamadyk" userId="b740cb7f-39e9-43e9-9887-3357839cb72c" providerId="ADAL" clId="{CB09046A-8E96-45DD-BAA7-71BA42B22748}" dt="2026-03-05T12:36:17.139" v="52"/>
      <pc:docMkLst>
        <pc:docMk/>
      </pc:docMkLst>
      <pc:sldMasterChg chg="modSp modSldLayout">
        <pc:chgData name="Elzbieta Jadwiga Hamadyk" userId="b740cb7f-39e9-43e9-9887-3357839cb72c" providerId="ADAL" clId="{CB09046A-8E96-45DD-BAA7-71BA42B22748}" dt="2026-03-05T12:36:17.139" v="52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CB09046A-8E96-45DD-BAA7-71BA42B22748}" dt="2026-03-05T12:35:41.630" v="45"/>
          <pc:sldLayoutMkLst>
            <pc:docMk/>
            <pc:sldMasterMk cId="407678374" sldId="2147483648"/>
            <pc:sldLayoutMk cId="4004947227" sldId="2147483649"/>
          </pc:sldLayoutMkLst>
          <pc:spChg chg="add del">
            <ac:chgData name="Elzbieta Jadwiga Hamadyk" userId="b740cb7f-39e9-43e9-9887-3357839cb72c" providerId="ADAL" clId="{CB09046A-8E96-45DD-BAA7-71BA42B22748}" dt="2026-03-05T12:35:36.636" v="44" actId="22"/>
            <ac:spMkLst>
              <pc:docMk/>
              <pc:sldMasterMk cId="407678374" sldId="2147483648"/>
              <pc:sldLayoutMk cId="4004947227" sldId="2147483649"/>
              <ac:spMk id="3" creationId="{23ACE37B-959D-D770-3D2E-12F53CA30930}"/>
            </ac:spMkLst>
          </pc:spChg>
          <pc:picChg chg="add mod">
            <ac:chgData name="Elzbieta Jadwiga Hamadyk" userId="b740cb7f-39e9-43e9-9887-3357839cb72c" providerId="ADAL" clId="{CB09046A-8E96-45DD-BAA7-71BA42B22748}" dt="2026-03-05T12:35:41.630" v="45"/>
            <ac:picMkLst>
              <pc:docMk/>
              <pc:sldMasterMk cId="407678374" sldId="2147483648"/>
              <pc:sldLayoutMk cId="4004947227" sldId="2147483649"/>
              <ac:picMk id="4" creationId="{CD3FA488-B001-95FD-178C-3E3BAEB0424A}"/>
            </ac:picMkLst>
          </pc:picChg>
          <pc:picChg chg="del">
            <ac:chgData name="Elzbieta Jadwiga Hamadyk" userId="b740cb7f-39e9-43e9-9887-3357839cb72c" providerId="ADAL" clId="{CB09046A-8E96-45DD-BAA7-71BA42B22748}" dt="2026-03-05T12:35:33.034" v="42" actId="478"/>
            <ac:picMkLst>
              <pc:docMk/>
              <pc:sldMasterMk cId="407678374" sldId="2147483648"/>
              <pc:sldLayoutMk cId="4004947227" sldId="2147483649"/>
              <ac:picMk id="17" creationId="{1E233E9F-08D9-D5F5-A007-BEA987673082}"/>
            </ac:picMkLst>
          </pc:picChg>
        </pc:sldLayoutChg>
        <pc:sldLayoutChg chg="modSp">
          <pc:chgData name="Elzbieta Jadwiga Hamadyk" userId="b740cb7f-39e9-43e9-9887-3357839cb72c" providerId="ADAL" clId="{CB09046A-8E96-45DD-BAA7-71BA42B22748}" dt="2026-03-05T12:33:07.604" v="33" actId="735"/>
          <pc:sldLayoutMkLst>
            <pc:docMk/>
            <pc:sldMasterMk cId="407678374" sldId="2147483648"/>
            <pc:sldLayoutMk cId="120809751" sldId="2147483650"/>
          </pc:sldLayoutMkLst>
        </pc:sldLayoutChg>
        <pc:sldLayoutChg chg="modSp">
          <pc:chgData name="Elzbieta Jadwiga Hamadyk" userId="b740cb7f-39e9-43e9-9887-3357839cb72c" providerId="ADAL" clId="{CB09046A-8E96-45DD-BAA7-71BA42B22748}" dt="2026-03-05T12:33:14.715" v="34" actId="735"/>
          <pc:sldLayoutMkLst>
            <pc:docMk/>
            <pc:sldMasterMk cId="407678374" sldId="2147483648"/>
            <pc:sldLayoutMk cId="3972349633" sldId="2147483651"/>
          </pc:sldLayoutMkLst>
        </pc:sldLayoutChg>
        <pc:sldLayoutChg chg="modSp">
          <pc:chgData name="Elzbieta Jadwiga Hamadyk" userId="b740cb7f-39e9-43e9-9887-3357839cb72c" providerId="ADAL" clId="{CB09046A-8E96-45DD-BAA7-71BA42B22748}" dt="2026-03-05T12:33:16.591" v="35" actId="735"/>
          <pc:sldLayoutMkLst>
            <pc:docMk/>
            <pc:sldMasterMk cId="407678374" sldId="2147483648"/>
            <pc:sldLayoutMk cId="3827256604" sldId="2147483652"/>
          </pc:sldLayoutMkLst>
        </pc:sldLayoutChg>
        <pc:sldLayoutChg chg="modSp">
          <pc:chgData name="Elzbieta Jadwiga Hamadyk" userId="b740cb7f-39e9-43e9-9887-3357839cb72c" providerId="ADAL" clId="{CB09046A-8E96-45DD-BAA7-71BA42B22748}" dt="2026-03-05T12:33:17.634" v="36" actId="735"/>
          <pc:sldLayoutMkLst>
            <pc:docMk/>
            <pc:sldMasterMk cId="407678374" sldId="2147483648"/>
            <pc:sldLayoutMk cId="3212615792" sldId="2147483653"/>
          </pc:sldLayoutMkLst>
        </pc:sldLayoutChg>
        <pc:sldLayoutChg chg="addSp delSp modSp mod">
          <pc:chgData name="Elzbieta Jadwiga Hamadyk" userId="b740cb7f-39e9-43e9-9887-3357839cb72c" providerId="ADAL" clId="{CB09046A-8E96-45DD-BAA7-71BA42B22748}" dt="2026-03-05T12:33:04.192" v="32"/>
          <pc:sldLayoutMkLst>
            <pc:docMk/>
            <pc:sldMasterMk cId="407678374" sldId="2147483648"/>
            <pc:sldLayoutMk cId="1659519719" sldId="2147483654"/>
          </pc:sldLayoutMkLst>
          <pc:picChg chg="add mod">
            <ac:chgData name="Elzbieta Jadwiga Hamadyk" userId="b740cb7f-39e9-43e9-9887-3357839cb72c" providerId="ADAL" clId="{CB09046A-8E96-45DD-BAA7-71BA42B22748}" dt="2026-03-05T12:33:04.192" v="32"/>
            <ac:picMkLst>
              <pc:docMk/>
              <pc:sldMasterMk cId="407678374" sldId="2147483648"/>
              <pc:sldLayoutMk cId="1659519719" sldId="2147483654"/>
              <ac:picMk id="2" creationId="{B932A56A-9D99-1CAE-1D64-47FC433A3B23}"/>
            </ac:picMkLst>
          </pc:picChg>
          <pc:picChg chg="del">
            <ac:chgData name="Elzbieta Jadwiga Hamadyk" userId="b740cb7f-39e9-43e9-9887-3357839cb72c" providerId="ADAL" clId="{CB09046A-8E96-45DD-BAA7-71BA42B22748}" dt="2026-03-05T12:33:03.041" v="31" actId="478"/>
            <ac:picMkLst>
              <pc:docMk/>
              <pc:sldMasterMk cId="407678374" sldId="2147483648"/>
              <pc:sldLayoutMk cId="1659519719" sldId="2147483654"/>
              <ac:picMk id="10" creationId="{0394CA9A-53A3-C5BD-87D0-742CD1190CAF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36:12.841" v="50" actId="21"/>
          <pc:sldLayoutMkLst>
            <pc:docMk/>
            <pc:sldMasterMk cId="407678374" sldId="2147483648"/>
            <pc:sldLayoutMk cId="3762184422" sldId="2147483660"/>
          </pc:sldLayoutMkLst>
          <pc:spChg chg="mod ord">
            <ac:chgData name="Elzbieta Jadwiga Hamadyk" userId="b740cb7f-39e9-43e9-9887-3357839cb72c" providerId="ADAL" clId="{CB09046A-8E96-45DD-BAA7-71BA42B22748}" dt="2026-03-05T12:32:18.333" v="18" actId="167"/>
            <ac:spMkLst>
              <pc:docMk/>
              <pc:sldMasterMk cId="407678374" sldId="2147483648"/>
              <pc:sldLayoutMk cId="3762184422" sldId="2147483660"/>
              <ac:spMk id="8" creationId="{5EDAB0FF-BCC5-247A-BA29-6641961F1C21}"/>
            </ac:spMkLst>
          </pc:spChg>
          <pc:picChg chg="add mod ord">
            <ac:chgData name="Elzbieta Jadwiga Hamadyk" userId="b740cb7f-39e9-43e9-9887-3357839cb72c" providerId="ADAL" clId="{CB09046A-8E96-45DD-BAA7-71BA42B22748}" dt="2026-03-05T12:32:46.916" v="29" actId="1076"/>
            <ac:picMkLst>
              <pc:docMk/>
              <pc:sldMasterMk cId="407678374" sldId="2147483648"/>
              <pc:sldLayoutMk cId="3762184422" sldId="2147483660"/>
              <ac:picMk id="3" creationId="{07F77776-B39D-135E-683A-692C983CB7D8}"/>
            </ac:picMkLst>
          </pc:picChg>
          <pc:picChg chg="add del mod">
            <ac:chgData name="Elzbieta Jadwiga Hamadyk" userId="b740cb7f-39e9-43e9-9887-3357839cb72c" providerId="ADAL" clId="{CB09046A-8E96-45DD-BAA7-71BA42B22748}" dt="2026-03-05T12:36:12.841" v="50" actId="21"/>
            <ac:picMkLst>
              <pc:docMk/>
              <pc:sldMasterMk cId="407678374" sldId="2147483648"/>
              <pc:sldLayoutMk cId="3762184422" sldId="2147483660"/>
              <ac:picMk id="4" creationId="{653F2B18-66C1-A7B3-AA0F-AC717EF8FD34}"/>
            </ac:picMkLst>
          </pc:picChg>
          <pc:picChg chg="ord">
            <ac:chgData name="Elzbieta Jadwiga Hamadyk" userId="b740cb7f-39e9-43e9-9887-3357839cb72c" providerId="ADAL" clId="{CB09046A-8E96-45DD-BAA7-71BA42B22748}" dt="2026-03-05T12:32:17.687" v="17" actId="167"/>
            <ac:picMkLst>
              <pc:docMk/>
              <pc:sldMasterMk cId="407678374" sldId="2147483648"/>
              <pc:sldLayoutMk cId="3762184422" sldId="2147483660"/>
              <ac:picMk id="7" creationId="{4CBBCA5C-734F-FB47-27D1-2351A1BDB140}"/>
            </ac:picMkLst>
          </pc:picChg>
          <pc:picChg chg="add del">
            <ac:chgData name="Elzbieta Jadwiga Hamadyk" userId="b740cb7f-39e9-43e9-9887-3357839cb72c" providerId="ADAL" clId="{CB09046A-8E96-45DD-BAA7-71BA42B22748}" dt="2026-03-05T12:32:44.283" v="28" actId="478"/>
            <ac:picMkLst>
              <pc:docMk/>
              <pc:sldMasterMk cId="407678374" sldId="2147483648"/>
              <pc:sldLayoutMk cId="3762184422" sldId="2147483660"/>
              <ac:picMk id="16" creationId="{8EBF64FC-C3F5-655B-B40A-9C091339CE6D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33:28.070" v="39"/>
          <pc:sldLayoutMkLst>
            <pc:docMk/>
            <pc:sldMasterMk cId="407678374" sldId="2147483648"/>
            <pc:sldLayoutMk cId="1260950079" sldId="2147483661"/>
          </pc:sldLayoutMkLst>
          <pc:picChg chg="add mod">
            <ac:chgData name="Elzbieta Jadwiga Hamadyk" userId="b740cb7f-39e9-43e9-9887-3357839cb72c" providerId="ADAL" clId="{CB09046A-8E96-45DD-BAA7-71BA42B22748}" dt="2026-03-05T12:33:28.070" v="39"/>
            <ac:picMkLst>
              <pc:docMk/>
              <pc:sldMasterMk cId="407678374" sldId="2147483648"/>
              <pc:sldLayoutMk cId="1260950079" sldId="2147483661"/>
              <ac:picMk id="4" creationId="{DB8A2275-685B-A7D2-CC37-243A54A3B210}"/>
            </ac:picMkLst>
          </pc:picChg>
          <pc:picChg chg="del">
            <ac:chgData name="Elzbieta Jadwiga Hamadyk" userId="b740cb7f-39e9-43e9-9887-3357839cb72c" providerId="ADAL" clId="{CB09046A-8E96-45DD-BAA7-71BA42B22748}" dt="2026-03-05T12:33:26.804" v="38" actId="478"/>
            <ac:picMkLst>
              <pc:docMk/>
              <pc:sldMasterMk cId="407678374" sldId="2147483648"/>
              <pc:sldLayoutMk cId="1260950079" sldId="2147483661"/>
              <ac:picMk id="16" creationId="{0765F3C0-4E1C-69F4-FF3E-7D7BC919A89F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36:17.139" v="52"/>
          <pc:sldLayoutMkLst>
            <pc:docMk/>
            <pc:sldMasterMk cId="407678374" sldId="2147483648"/>
            <pc:sldLayoutMk cId="3504092865" sldId="2147483662"/>
          </pc:sldLayoutMkLst>
          <pc:picChg chg="add mod">
            <ac:chgData name="Elzbieta Jadwiga Hamadyk" userId="b740cb7f-39e9-43e9-9887-3357839cb72c" providerId="ADAL" clId="{CB09046A-8E96-45DD-BAA7-71BA42B22748}" dt="2026-03-05T12:36:17.139" v="52"/>
            <ac:picMkLst>
              <pc:docMk/>
              <pc:sldMasterMk cId="407678374" sldId="2147483648"/>
              <pc:sldLayoutMk cId="3504092865" sldId="2147483662"/>
              <ac:picMk id="4" creationId="{653F2B18-66C1-A7B3-AA0F-AC717EF8FD34}"/>
            </ac:picMkLst>
          </pc:picChg>
          <pc:picChg chg="del">
            <ac:chgData name="Elzbieta Jadwiga Hamadyk" userId="b740cb7f-39e9-43e9-9887-3357839cb72c" providerId="ADAL" clId="{CB09046A-8E96-45DD-BAA7-71BA42B22748}" dt="2026-03-05T12:36:16.526" v="51" actId="478"/>
            <ac:picMkLst>
              <pc:docMk/>
              <pc:sldMasterMk cId="407678374" sldId="2147483648"/>
              <pc:sldLayoutMk cId="3504092865" sldId="2147483662"/>
              <ac:picMk id="9" creationId="{406426C1-6DA3-7788-241F-7DB5ED1045D5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E1E95-9DC6-4931-B6A1-A4E55BA7FBAD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6FD4-ADE7-47AB-9AFC-94C5B68641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65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37505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6A8D-33E4-FF15-4C8C-0E841C30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348E63A-098F-93E4-6FED-87C4DA6E1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C491F5D-0439-640B-E27F-953BAA98A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C37D95-2FEE-CE1B-FE48-64EC443CC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08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19A7-7A94-CE85-A6A5-9EFC77A76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CAC65225-A545-2C0E-39E9-F66A7CDA1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CA60975-B947-03A9-9CE6-AD3B88E62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9D7EAE0-9EF8-8756-8651-D8A55D820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844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826A-5224-69FD-81E1-F9C839D6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A661362-A2A7-642C-3374-5F91685CA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EF99025-A221-0CCF-7A93-7D214FC77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9E09E2-5F4B-AD94-E6A0-3F31045E0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911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B7438-B88E-790D-5A56-3B8F2EBF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2124B42-9F9E-58E6-6DA1-228CAD3F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BAF17C5A-F5F2-4CD2-0B5F-115F70FBD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A1ADD98-84DC-DAE0-CB00-CAEA1C2D4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444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FE46-C466-7CCB-FB03-287025F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AD10474-F7C1-A5AE-CF23-3A5D0CB93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47A754D-86E6-5603-A5E6-70896A23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866ED42-954C-3B8D-0866-2D65C064A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69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B95A-BFC3-A62C-1915-A7225EB5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3C5F3A3-6FD4-2E38-C533-AB13BB4F2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B702A95-7A20-AA92-3FBD-467454EC5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EDB7CA0-6467-4BC1-F164-22F36B8F7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722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18" Type="http://schemas.openxmlformats.org/officeDocument/2006/relationships/image" Target="../media/image27.png"/><Relationship Id="rId3" Type="http://schemas.openxmlformats.org/officeDocument/2006/relationships/image" Target="../media/image4.svg"/><Relationship Id="rId21" Type="http://schemas.openxmlformats.org/officeDocument/2006/relationships/image" Target="../media/image30.sv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3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5" Type="http://schemas.openxmlformats.org/officeDocument/2006/relationships/image" Target="../media/image24.svg"/><Relationship Id="rId10" Type="http://schemas.openxmlformats.org/officeDocument/2006/relationships/image" Target="../media/image19.png"/><Relationship Id="rId19" Type="http://schemas.openxmlformats.org/officeDocument/2006/relationships/image" Target="../media/image28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18" Type="http://schemas.openxmlformats.org/officeDocument/2006/relationships/image" Target="../media/image45.png"/><Relationship Id="rId3" Type="http://schemas.openxmlformats.org/officeDocument/2006/relationships/image" Target="../media/image32.svg"/><Relationship Id="rId21" Type="http://schemas.openxmlformats.org/officeDocument/2006/relationships/image" Target="../media/image4.sv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17" Type="http://schemas.openxmlformats.org/officeDocument/2006/relationships/image" Target="../media/image11.svg"/><Relationship Id="rId2" Type="http://schemas.openxmlformats.org/officeDocument/2006/relationships/image" Target="../media/image31.png"/><Relationship Id="rId16" Type="http://schemas.openxmlformats.org/officeDocument/2006/relationships/image" Target="../media/image10.png"/><Relationship Id="rId20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5" Type="http://schemas.openxmlformats.org/officeDocument/2006/relationships/image" Target="../media/image44.svg"/><Relationship Id="rId23" Type="http://schemas.openxmlformats.org/officeDocument/2006/relationships/image" Target="../media/image9.svg"/><Relationship Id="rId10" Type="http://schemas.openxmlformats.org/officeDocument/2006/relationships/image" Target="../media/image39.png"/><Relationship Id="rId19" Type="http://schemas.openxmlformats.org/officeDocument/2006/relationships/image" Target="../media/image46.sv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3.png"/><Relationship Id="rId22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azul, file, captura de ecrã, Paralelo&#10;&#10;Os conteúdos gerados por IA podem estar incorretos.">
            <a:extLst>
              <a:ext uri="{FF2B5EF4-FFF2-40B4-BE49-F238E27FC236}">
                <a16:creationId xmlns:a16="http://schemas.microsoft.com/office/drawing/2014/main" id="{2F94D83F-911A-0D39-3E86-1A0BE33A80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m 9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50FC8A14-890D-142F-1291-E41E54D8A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82DE313-200A-FD3C-E725-561159C50605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3E4D65C9-BC04-C282-A54B-9E379E3D22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5" name="Conexão reta 14">
            <a:extLst>
              <a:ext uri="{FF2B5EF4-FFF2-40B4-BE49-F238E27FC236}">
                <a16:creationId xmlns:a16="http://schemas.microsoft.com/office/drawing/2014/main" id="{11FF92A3-5209-B2BD-3C34-A1C5D3643C40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ção do Número do Diapositivo 31">
            <a:extLst>
              <a:ext uri="{FF2B5EF4-FFF2-40B4-BE49-F238E27FC236}">
                <a16:creationId xmlns:a16="http://schemas.microsoft.com/office/drawing/2014/main" id="{96159F14-9F0B-615B-11CC-EDAFE7EA2605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3FA488-B001-95FD-178C-3E3BAEB0424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75" y="6214893"/>
            <a:ext cx="1037592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47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azul, nevoeiro, file, ponte&#10;&#10;Os conteúdos gerados por IA podem estar incorretos.">
            <a:extLst>
              <a:ext uri="{FF2B5EF4-FFF2-40B4-BE49-F238E27FC236}">
                <a16:creationId xmlns:a16="http://schemas.microsoft.com/office/drawing/2014/main" id="{975061BD-1F34-C9A3-EABF-76C7026BB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A8B757ED-FEB7-A842-B845-65959BA23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6F515FE-C100-2412-9770-65AF65DE04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6849" cy="252000"/>
          </a:xfrm>
          <a:prstGeom prst="rect">
            <a:avLst/>
          </a:prstGeom>
        </p:spPr>
      </p:pic>
      <p:cxnSp>
        <p:nvCxnSpPr>
          <p:cNvPr id="13" name="Conexão reta 12">
            <a:extLst>
              <a:ext uri="{FF2B5EF4-FFF2-40B4-BE49-F238E27FC236}">
                <a16:creationId xmlns:a16="http://schemas.microsoft.com/office/drawing/2014/main" id="{DFD84567-2037-906D-917B-2E10494BC366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áfico 19">
            <a:extLst>
              <a:ext uri="{FF2B5EF4-FFF2-40B4-BE49-F238E27FC236}">
                <a16:creationId xmlns:a16="http://schemas.microsoft.com/office/drawing/2014/main" id="{653F2B18-66C1-A7B3-AA0F-AC717EF8FD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08908" y="6299888"/>
            <a:ext cx="856344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92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CEE3EA1-0A78-6E43-014F-686F287FD2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BF803607-5BAB-96C5-BB21-A4B741D76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5CB0B60-1634-26B5-10D0-33B6E403942A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DDBCCC88-0CA2-E656-3701-03C50E7F0C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A9E19D9F-5B17-FD08-0290-B007551074DF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Posição do Número do Diapositivo 5">
            <a:extLst>
              <a:ext uri="{FF2B5EF4-FFF2-40B4-BE49-F238E27FC236}">
                <a16:creationId xmlns:a16="http://schemas.microsoft.com/office/drawing/2014/main" id="{26F37639-3A52-E2C2-F172-8E2C1696442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" name="Marcador de Posição do Número do Diapositivo 31">
            <a:extLst>
              <a:ext uri="{FF2B5EF4-FFF2-40B4-BE49-F238E27FC236}">
                <a16:creationId xmlns:a16="http://schemas.microsoft.com/office/drawing/2014/main" id="{BB9F5B36-8AE7-03ED-1401-7985983F27CA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8A2275-685B-A7D2-CC37-243A54A3B21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75" y="6214893"/>
            <a:ext cx="1037592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50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95C4D0E-CBD4-D857-9B01-71EB626A66D4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4CBBCA5C-734F-FB47-27D1-2351A1BDB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EDAB0FF-BCC5-247A-BA29-6641961F1C21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B663339-7310-7077-3DD9-E7D8FD26F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B65C4476-F7C7-8E4F-12F3-702934137878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cador de Posição do Número do Diapositivo 31">
            <a:extLst>
              <a:ext uri="{FF2B5EF4-FFF2-40B4-BE49-F238E27FC236}">
                <a16:creationId xmlns:a16="http://schemas.microsoft.com/office/drawing/2014/main" id="{C043A6AD-C45B-1EA6-2AFC-5848288FDF89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F77776-B39D-135E-683A-692C983CB7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75" y="6214893"/>
            <a:ext cx="1037592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8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E808288-68AA-FA4F-4B8E-627DE1B29188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19116B2-7067-E72D-5C01-58E13AC6FC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B60FECD6-F8F8-E9EA-B8A7-F3C9CA3EF51A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ção do Número do Diapositivo 31">
            <a:extLst>
              <a:ext uri="{FF2B5EF4-FFF2-40B4-BE49-F238E27FC236}">
                <a16:creationId xmlns:a16="http://schemas.microsoft.com/office/drawing/2014/main" id="{EFF1D7FA-F573-F805-E8AB-D1C7E3099D2B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32A56A-9D99-1CAE-1D64-47FC433A3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75" y="6214893"/>
            <a:ext cx="1037592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19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965CDC33-183A-08CA-B6FF-ECF6866EE2E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17D150F-B06A-DC55-DF5B-DFD2DE230831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5C32EB-5436-BED0-ED1C-9A0965E78528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C579DB4-1068-A86D-98D0-0ACCE0D91F9C}"/>
              </a:ext>
            </a:extLst>
          </p:cNvPr>
          <p:cNvGrpSpPr/>
          <p:nvPr userDrawn="1"/>
        </p:nvGrpSpPr>
        <p:grpSpPr>
          <a:xfrm>
            <a:off x="2472691" y="3950240"/>
            <a:ext cx="7247571" cy="1966955"/>
            <a:chOff x="2472691" y="3950240"/>
            <a:chExt cx="7247571" cy="1966955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4D53D07-EA69-875D-0CE3-B1104D9A1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7127ED25-0F5E-0655-03D8-53E4D3E4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64840" y="4702255"/>
              <a:ext cx="855422" cy="306000"/>
            </a:xfrm>
            <a:prstGeom prst="rect">
              <a:avLst/>
            </a:prstGeom>
          </p:spPr>
        </p:pic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FCC834F1-41EC-70B9-EA80-932AA547A84F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E25FF11B-5A34-A0A2-EFB1-CA942F42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2021" y="4704899"/>
              <a:ext cx="1076884" cy="306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C0AF77B-C6E6-1968-6521-ECD1FF70C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72691" y="4711785"/>
              <a:ext cx="790177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E0BE9E5D-83EC-FFB0-E526-58DE57D84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26103" y="4703060"/>
              <a:ext cx="56164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549D810-80CE-535D-FCB6-BA63EF499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938556" y="4703953"/>
              <a:ext cx="1727544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72E6447-2E17-D7F4-6055-5ECD33DE0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063050" y="5558524"/>
              <a:ext cx="964481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FCC86F68-3803-BC1C-2727-CB191C26A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591004" y="5567045"/>
              <a:ext cx="991595" cy="306000"/>
            </a:xfrm>
            <a:prstGeom prst="rect">
              <a:avLst/>
            </a:prstGeom>
          </p:spPr>
        </p:pic>
        <p:cxnSp>
          <p:nvCxnSpPr>
            <p:cNvPr id="22" name="Conexão reta 21">
              <a:extLst>
                <a:ext uri="{FF2B5EF4-FFF2-40B4-BE49-F238E27FC236}">
                  <a16:creationId xmlns:a16="http://schemas.microsoft.com/office/drawing/2014/main" id="{D636BF0B-FF10-BCC6-6545-C95067AACAFC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C920378F-A076-FB96-DD9E-62F83D8C88BF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9AC6B34-A196-4152-DC02-67FA5D3B9F36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E5E47191-6869-FD84-D8C4-E44C5F81CB85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D9FF7961-DFB6-D172-99A7-27E44BBA7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298385" y="5535595"/>
              <a:ext cx="971897" cy="3816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D52222E4-5C3D-2752-3BF9-7D720AA20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809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88805C9-19F5-4550-8369-7E5577A2E7C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30BB7F-FA22-DFE1-2ADB-BC0E9DA4DD18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308A7D-4C2D-3CC1-AAD7-4AA011E6EDCF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99E578D-61B0-2261-D786-92D01BB36505}"/>
              </a:ext>
            </a:extLst>
          </p:cNvPr>
          <p:cNvGrpSpPr/>
          <p:nvPr userDrawn="1"/>
        </p:nvGrpSpPr>
        <p:grpSpPr>
          <a:xfrm>
            <a:off x="2471300" y="3950240"/>
            <a:ext cx="7249884" cy="1929157"/>
            <a:chOff x="2471300" y="3950240"/>
            <a:chExt cx="7249884" cy="1929157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304E8C2-2A1C-D63A-519C-0BDBEADE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2923" y="4702701"/>
              <a:ext cx="1718809" cy="306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0250E635-11FC-0F85-C56A-C7D0ECA05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71300" y="4711785"/>
              <a:ext cx="791568" cy="3060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FD2A934-40F9-0810-7887-572B9E26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96607" y="5567045"/>
              <a:ext cx="988775" cy="306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402C844-52EF-5440-993F-CD33AC5B1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ED76A31-0F73-C6EE-75B3-8658BEA9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2784" y="5558524"/>
              <a:ext cx="964416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DC8884A-3CD3-56B7-998C-6E7A99997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825713" y="4701901"/>
              <a:ext cx="56208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F8502FF4-A9AD-FE28-391F-B66E5719C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234740" y="4701901"/>
              <a:ext cx="1074165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B5C5257C-EA83-E061-CBD6-40AAC8C65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864840" y="4701901"/>
              <a:ext cx="856344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93B955B-009D-393F-6932-E7C9038E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364161" y="5573397"/>
              <a:ext cx="909346" cy="3060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A91953D-9008-8C22-D252-9A4191BCD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97FCF4D6-B770-4D9C-2503-ECF9E4737A9A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38EFA24-7D03-5274-75EB-065B337C451F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D34BA28A-ADE8-D3BE-B77E-78915429F77C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ta 25">
              <a:extLst>
                <a:ext uri="{FF2B5EF4-FFF2-40B4-BE49-F238E27FC236}">
                  <a16:creationId xmlns:a16="http://schemas.microsoft.com/office/drawing/2014/main" id="{08A7248B-D2B2-5F45-BE41-EC35B9CA5788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>
              <a:extLst>
                <a:ext uri="{FF2B5EF4-FFF2-40B4-BE49-F238E27FC236}">
                  <a16:creationId xmlns:a16="http://schemas.microsoft.com/office/drawing/2014/main" id="{4094E898-3974-9733-3C1A-C4C783BC0827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84CE51B0-1C24-82AD-DCCB-8F433026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3964498" y="3953080"/>
              <a:ext cx="4264520" cy="3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49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5F545-D801-DCD2-FEAD-36BDF320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E2AE2E-8936-C8A3-9D54-5ED8FA664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2512316-662C-94C8-6A46-9056B47EB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DE29D4-D707-510B-C8F3-71A0FDDD1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3EEA57A-B006-6DF2-D7F5-A9E4FD53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17FB9E0-DE3A-7BE4-AA2A-280184FA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256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2B1B4-A947-ABC8-C46C-F038A645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AC238B5-E3EB-F2DD-4711-DDBCCD1E0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EA6757A-3AF6-9501-5991-C43A4D3F4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8675CDF-9BF4-FF55-CA51-C52A75334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A6DF8AE-DF7B-DD3A-5ACD-72BA94D80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CC2A182-CC1B-D107-1335-B9C746B1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C35BEA4-ADEE-4841-26FA-B1F77887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F063A89-3439-DEF0-08EB-7785063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615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23B2A2E-486B-1C1B-8E31-C17DE0C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01CC730-C39D-D3B6-8E90-DF2756D6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002509-F521-3D77-66FE-3BEE1CA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60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06A7E-6334-9FF1-DAA6-17471F81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8032788-C481-4AC3-C735-16E8AA73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7292CD7-996C-736A-AD02-5C313ECA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78919A3-B133-5A73-2CA8-F4FEB530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373DC09-AE80-5D6B-DE25-6503049A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7EA33C3-A130-2E1A-6D90-F8C2EE69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77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CD5B7-31E3-38DA-8F32-6A65B073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4FDCD45-6678-750E-DA5D-16EBCE8AE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ED997DA-4CE3-0AAD-FCC6-AD2BF60B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E9D6497-05B3-B05F-4DF6-BBF9B256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78E5986-68D5-67BB-0468-65C73D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77C503-DA3B-19BD-65B1-6AC2D3F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60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83C97-C874-0D3D-CD20-604B7BF7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29CFA7D-B482-8993-3926-4701DFC29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C08EE-4643-4E4B-81CB-2A5AFE71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02FE30A-590C-630D-48C8-D84F7C4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CE7CC4-1784-BEA8-6E42-BB202C8F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3961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2722E-523D-643D-0CB2-87B846B01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96FE14D-A4D1-A93D-E437-B8090644E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961098-3498-7A33-095A-217A7D55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42D7D2-396E-03B9-CB21-5A98CE8D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C49D1E0-0156-E52B-1BAE-6998AE247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78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0F324C2-9C92-183C-79FD-191DD4B0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EC9E7A-185D-4C5C-3A49-F8BCAA01F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CB33DD5-9683-51C4-0F3A-5CA4243FF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57C1E9A-375B-BCBA-2B6E-1A18BA3C0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65985B-C978-3EF7-941F-C0BCA0CC3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67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0" r:id="rId4"/>
    <p:sldLayoutId id="2147483654" r:id="rId5"/>
    <p:sldLayoutId id="2147483650" r:id="rId6"/>
    <p:sldLayoutId id="2147483651" r:id="rId7"/>
    <p:sldLayoutId id="2147483652" r:id="rId8"/>
    <p:sldLayoutId id="2147483653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157B75-CEA5-AA6D-AC7C-7FA123D0A30F}"/>
              </a:ext>
            </a:extLst>
          </p:cNvPr>
          <p:cNvSpPr txBox="1"/>
          <p:nvPr/>
        </p:nvSpPr>
        <p:spPr>
          <a:xfrm>
            <a:off x="349135" y="226467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45E4B2E-5D8B-1744-8298-CEA0B6E59638}"/>
              </a:ext>
            </a:extLst>
          </p:cNvPr>
          <p:cNvSpPr txBox="1"/>
          <p:nvPr/>
        </p:nvSpPr>
        <p:spPr>
          <a:xfrm>
            <a:off x="384695" y="453597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5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D1D3-BE14-7BD5-933A-15C57CAA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D2AE4C3-9F8B-9220-0CAA-D3C56DC25A43}"/>
              </a:ext>
            </a:extLst>
          </p:cNvPr>
          <p:cNvSpPr txBox="1"/>
          <p:nvPr/>
        </p:nvSpPr>
        <p:spPr>
          <a:xfrm>
            <a:off x="349135" y="263043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9AA5CE-BD28-F69C-A70D-480E24E3AAAC}"/>
              </a:ext>
            </a:extLst>
          </p:cNvPr>
          <p:cNvSpPr txBox="1"/>
          <p:nvPr/>
        </p:nvSpPr>
        <p:spPr>
          <a:xfrm>
            <a:off x="384695" y="480013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5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B63-138D-0DE0-84D0-BCF62BDC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0512A5-26BB-F2AE-DBC9-FAAE8BB9D0C2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90A6EDE-FE2C-737E-DB28-49E37E991CA6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986206D-A3F9-427F-BAC9-DE6CC70FB71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3D7AF130-56FB-3E26-CD4E-46AE0011F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670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9A1B-D8B1-BFA8-04D1-2CD61065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CADD262-7071-5CE7-A916-6737817EB80D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619766-0C40-737F-7375-E791C2F34534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9E76164-5A68-EF55-2933-C006CC9A93D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00EF27C1-F492-6DDE-A778-267C30421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94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1C98-EB55-F003-C750-C87CB7B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C493BD18-29D0-66FC-3C18-B5E1544F78B8}"/>
              </a:ext>
            </a:extLst>
          </p:cNvPr>
          <p:cNvSpPr/>
          <p:nvPr/>
        </p:nvSpPr>
        <p:spPr>
          <a:xfrm>
            <a:off x="0" y="3230880"/>
            <a:ext cx="12192000" cy="2870896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61BA95F-B9EF-1EA0-CB5F-34D44708274A}"/>
              </a:ext>
            </a:extLst>
          </p:cNvPr>
          <p:cNvSpPr txBox="1"/>
          <p:nvPr/>
        </p:nvSpPr>
        <p:spPr>
          <a:xfrm>
            <a:off x="349134" y="444591"/>
            <a:ext cx="1145043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8EF3F69-8D6F-FDC6-DC81-31AE0E4C4EB5}"/>
              </a:ext>
            </a:extLst>
          </p:cNvPr>
          <p:cNvGrpSpPr/>
          <p:nvPr/>
        </p:nvGrpSpPr>
        <p:grpSpPr>
          <a:xfrm>
            <a:off x="458470" y="3539386"/>
            <a:ext cx="3234690" cy="2263097"/>
            <a:chOff x="458470" y="3589258"/>
            <a:chExt cx="3234690" cy="226309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A4B9EDCF-66B4-6BF5-E77E-C1EF0B0E73C5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12A4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0" name="Imagem 9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C3497A9-2E2A-C3B0-14BA-4714A5BC3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F50E-A928-40C7-9BCC-E04114E8CAD9}"/>
              </a:ext>
            </a:extLst>
          </p:cNvPr>
          <p:cNvGrpSpPr/>
          <p:nvPr/>
        </p:nvGrpSpPr>
        <p:grpSpPr>
          <a:xfrm>
            <a:off x="4478655" y="3539386"/>
            <a:ext cx="3234690" cy="2263097"/>
            <a:chOff x="458470" y="3589258"/>
            <a:chExt cx="3234690" cy="2263097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DD99AC7-7ED8-DC28-7DCC-EC898F9F72B6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4" name="Imagem 13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23EACA3-3523-5A7C-99D7-47F8BDA9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AC291ED-35AD-580F-EC66-FCFE23F807E2}"/>
              </a:ext>
            </a:extLst>
          </p:cNvPr>
          <p:cNvGrpSpPr/>
          <p:nvPr/>
        </p:nvGrpSpPr>
        <p:grpSpPr>
          <a:xfrm>
            <a:off x="8498840" y="3539386"/>
            <a:ext cx="3234690" cy="2263097"/>
            <a:chOff x="458470" y="3589258"/>
            <a:chExt cx="3234690" cy="2263097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99CBED4-2B7A-577C-1ADE-B263BC98AAAE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05C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9" name="Imagem 18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4E39AC40-88E6-C012-69FA-AEC3441A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60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0FB7-92EC-E789-06F1-945443FF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C80372-D54B-877D-9D65-1ADEFF0DC590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EE7D4-E359-F140-CF31-7943023E9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1A6878-C260-26FA-8B1E-0A8F47C28564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sit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da-DK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74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2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ubtitulo Capa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9567ce-86de-4e28-b078-355dc00d9761">
      <Terms xmlns="http://schemas.microsoft.com/office/infopath/2007/PartnerControls"/>
    </lcf76f155ced4ddcb4097134ff3c332f>
    <TaxCatchAll xmlns="6c65d943-e52a-4e88-a798-d1b9d31eaa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79EE7899F202347A7B8A9972FEB1764" ma:contentTypeVersion="16" ma:contentTypeDescription="Criar um novo documento." ma:contentTypeScope="" ma:versionID="b1e1e4311dc05bbb9d9a742c6ab64716">
  <xsd:schema xmlns:xsd="http://www.w3.org/2001/XMLSchema" xmlns:xs="http://www.w3.org/2001/XMLSchema" xmlns:p="http://schemas.microsoft.com/office/2006/metadata/properties" xmlns:ns2="069567ce-86de-4e28-b078-355dc00d9761" xmlns:ns3="6c65d943-e52a-4e88-a798-d1b9d31eaad1" targetNamespace="http://schemas.microsoft.com/office/2006/metadata/properties" ma:root="true" ma:fieldsID="37cf6a90fa24bebf00de8de8fc216530" ns2:_="" ns3:_="">
    <xsd:import namespace="069567ce-86de-4e28-b078-355dc00d9761"/>
    <xsd:import namespace="6c65d943-e52a-4e88-a798-d1b9d31ea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567ce-86de-4e28-b078-355dc00d9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m" ma:readOnly="false" ma:fieldId="{5cf76f15-5ced-4ddc-b409-7134ff3c332f}" ma:taxonomyMulti="true" ma:sspId="632f545a-f984-4dd3-ab31-738ecd40a7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5d943-e52a-4e88-a798-d1b9d31eaad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Coluna Global de Taxonomia" ma:hidden="true" ma:list="{0cdfe622-0725-475b-baee-cab84b43a9d8}" ma:internalName="TaxCatchAll" ma:showField="CatchAllData" ma:web="6c65d943-e52a-4e88-a798-d1b9d31ea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A0F7D-329E-457F-9E02-9BA9B5201F92}">
  <ds:schemaRefs>
    <ds:schemaRef ds:uri="http://schemas.microsoft.com/office/2006/metadata/properties"/>
    <ds:schemaRef ds:uri="http://schemas.microsoft.com/office/infopath/2007/PartnerControls"/>
    <ds:schemaRef ds:uri="069567ce-86de-4e28-b078-355dc00d9761"/>
    <ds:schemaRef ds:uri="6c65d943-e52a-4e88-a798-d1b9d31eaad1"/>
  </ds:schemaRefs>
</ds:datastoreItem>
</file>

<file path=customXml/itemProps2.xml><?xml version="1.0" encoding="utf-8"?>
<ds:datastoreItem xmlns:ds="http://schemas.openxmlformats.org/officeDocument/2006/customXml" ds:itemID="{EEDAC5B7-ECAD-42A2-B94C-4BF7B850C9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A78899-0CA4-4B73-8824-B43619205C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567ce-86de-4e28-b078-355dc00d9761"/>
    <ds:schemaRef ds:uri="6c65d943-e52a-4e88-a798-d1b9d31eaa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657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Aptos</vt:lpstr>
      <vt:lpstr>Geist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20134</dc:creator>
  <cp:lastModifiedBy>Elzbieta Jadwiga Hamadyk</cp:lastModifiedBy>
  <cp:revision>30</cp:revision>
  <dcterms:created xsi:type="dcterms:W3CDTF">2025-11-25T20:55:28Z</dcterms:created>
  <dcterms:modified xsi:type="dcterms:W3CDTF">2026-03-05T12:36:23Z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0x010100B79EE7899F202347A7B8A9972FEB1764</vt:lpwstr>
  </property>
  <property fmtid="{D5CDD505-2E9C-101B-9397-08002B2CF9AE}" pid="3" name="MediaServiceImageTags">
    <vt:lpwstr/>
  </property>
</Properties>
</file>